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</p:sldMasterIdLst>
  <p:notesMasterIdLst>
    <p:notesMasterId r:id="rId30"/>
  </p:notesMasterIdLst>
  <p:handoutMasterIdLst>
    <p:handoutMasterId r:id="rId31"/>
  </p:handoutMasterIdLst>
  <p:sldIdLst>
    <p:sldId id="447" r:id="rId5"/>
    <p:sldId id="789" r:id="rId6"/>
    <p:sldId id="797" r:id="rId7"/>
    <p:sldId id="810" r:id="rId8"/>
    <p:sldId id="551" r:id="rId9"/>
    <p:sldId id="538" r:id="rId10"/>
    <p:sldId id="799" r:id="rId11"/>
    <p:sldId id="800" r:id="rId12"/>
    <p:sldId id="813" r:id="rId13"/>
    <p:sldId id="801" r:id="rId14"/>
    <p:sldId id="802" r:id="rId15"/>
    <p:sldId id="814" r:id="rId16"/>
    <p:sldId id="803" r:id="rId17"/>
    <p:sldId id="541" r:id="rId18"/>
    <p:sldId id="804" r:id="rId19"/>
    <p:sldId id="805" r:id="rId20"/>
    <p:sldId id="542" r:id="rId21"/>
    <p:sldId id="806" r:id="rId22"/>
    <p:sldId id="808" r:id="rId23"/>
    <p:sldId id="543" r:id="rId24"/>
    <p:sldId id="807" r:id="rId25"/>
    <p:sldId id="809" r:id="rId26"/>
    <p:sldId id="811" r:id="rId27"/>
    <p:sldId id="812" r:id="rId28"/>
    <p:sldId id="556" r:id="rId29"/>
  </p:sldIdLst>
  <p:sldSz cx="9144000" cy="5143500" type="screen16x9"/>
  <p:notesSz cx="7010400" cy="9296400"/>
  <p:custDataLst>
    <p:tags r:id="rId32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4344"/>
    <a:srgbClr val="0076D5"/>
    <a:srgbClr val="0051AF"/>
    <a:srgbClr val="1E4471"/>
    <a:srgbClr val="EDEDEE"/>
    <a:srgbClr val="051C2C"/>
    <a:srgbClr val="99D6EA"/>
    <a:srgbClr val="E3241B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 autoAdjust="0"/>
    <p:restoredTop sz="97650" autoAdjust="0"/>
  </p:normalViewPr>
  <p:slideViewPr>
    <p:cSldViewPr snapToGrid="0" snapToObjects="1" showGuides="1">
      <p:cViewPr varScale="1">
        <p:scale>
          <a:sx n="295" d="100"/>
          <a:sy n="295" d="100"/>
        </p:scale>
        <p:origin x="200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57" d="100"/>
        <a:sy n="57" d="100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5/24/23</a:t>
            </a:fld>
            <a:endParaRPr lang="en-US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5/24/23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5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55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70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9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63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03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4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42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6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2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0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00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7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5CFBA-921C-C259-43E6-E0FF42C033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Graphic 27">
            <a:extLst>
              <a:ext uri="{FF2B5EF4-FFF2-40B4-BE49-F238E27FC236}">
                <a16:creationId xmlns:a16="http://schemas.microsoft.com/office/drawing/2014/main" id="{6F0BC4F8-B754-12A4-B8C7-0AFFAEF64B4D}"/>
              </a:ext>
            </a:extLst>
          </p:cNvPr>
          <p:cNvGrpSpPr/>
          <p:nvPr userDrawn="1"/>
        </p:nvGrpSpPr>
        <p:grpSpPr>
          <a:xfrm>
            <a:off x="4115508" y="2196548"/>
            <a:ext cx="2757367" cy="750404"/>
            <a:chOff x="2457925" y="3213636"/>
            <a:chExt cx="2224328" cy="60534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9840A78-948E-C0F3-0D56-42FAD7DB46E2}"/>
                </a:ext>
              </a:extLst>
            </p:cNvPr>
            <p:cNvSpPr/>
            <p:nvPr/>
          </p:nvSpPr>
          <p:spPr>
            <a:xfrm>
              <a:off x="2457925" y="3213636"/>
              <a:ext cx="1252525" cy="487858"/>
            </a:xfrm>
            <a:custGeom>
              <a:avLst/>
              <a:gdLst>
                <a:gd name="connsiteX0" fmla="*/ 0 w 1252525"/>
                <a:gd name="connsiteY0" fmla="*/ 0 h 487858"/>
                <a:gd name="connsiteX1" fmla="*/ 28248 w 1252525"/>
                <a:gd name="connsiteY1" fmla="*/ 0 h 487858"/>
                <a:gd name="connsiteX2" fmla="*/ 28248 w 1252525"/>
                <a:gd name="connsiteY2" fmla="*/ 450271 h 487858"/>
                <a:gd name="connsiteX3" fmla="*/ 272936 w 1252525"/>
                <a:gd name="connsiteY3" fmla="*/ 450271 h 487858"/>
                <a:gd name="connsiteX4" fmla="*/ 272936 w 1252525"/>
                <a:gd name="connsiteY4" fmla="*/ 475758 h 487858"/>
                <a:gd name="connsiteX5" fmla="*/ 0 w 1252525"/>
                <a:gd name="connsiteY5" fmla="*/ 475758 h 487858"/>
                <a:gd name="connsiteX6" fmla="*/ 597023 w 1252525"/>
                <a:gd name="connsiteY6" fmla="*/ 383850 h 487858"/>
                <a:gd name="connsiteX7" fmla="*/ 626034 w 1252525"/>
                <a:gd name="connsiteY7" fmla="*/ 383850 h 487858"/>
                <a:gd name="connsiteX8" fmla="*/ 572592 w 1252525"/>
                <a:gd name="connsiteY8" fmla="*/ 463400 h 487858"/>
                <a:gd name="connsiteX9" fmla="*/ 488230 w 1252525"/>
                <a:gd name="connsiteY9" fmla="*/ 487729 h 487858"/>
                <a:gd name="connsiteX10" fmla="*/ 368749 w 1252525"/>
                <a:gd name="connsiteY10" fmla="*/ 434052 h 487858"/>
                <a:gd name="connsiteX11" fmla="*/ 327904 w 1252525"/>
                <a:gd name="connsiteY11" fmla="*/ 303913 h 487858"/>
                <a:gd name="connsiteX12" fmla="*/ 377529 w 1252525"/>
                <a:gd name="connsiteY12" fmla="*/ 163349 h 487858"/>
                <a:gd name="connsiteX13" fmla="*/ 480214 w 1252525"/>
                <a:gd name="connsiteY13" fmla="*/ 122415 h 487858"/>
                <a:gd name="connsiteX14" fmla="*/ 594732 w 1252525"/>
                <a:gd name="connsiteY14" fmla="*/ 174547 h 487858"/>
                <a:gd name="connsiteX15" fmla="*/ 632905 w 1252525"/>
                <a:gd name="connsiteY15" fmla="*/ 310478 h 487858"/>
                <a:gd name="connsiteX16" fmla="*/ 355389 w 1252525"/>
                <a:gd name="connsiteY16" fmla="*/ 310478 h 487858"/>
                <a:gd name="connsiteX17" fmla="*/ 401196 w 1252525"/>
                <a:gd name="connsiteY17" fmla="*/ 430190 h 487858"/>
                <a:gd name="connsiteX18" fmla="*/ 488230 w 1252525"/>
                <a:gd name="connsiteY18" fmla="*/ 461856 h 487858"/>
                <a:gd name="connsiteX19" fmla="*/ 561140 w 1252525"/>
                <a:gd name="connsiteY19" fmla="*/ 439072 h 487858"/>
                <a:gd name="connsiteX20" fmla="*/ 597023 w 1252525"/>
                <a:gd name="connsiteY20" fmla="*/ 383850 h 487858"/>
                <a:gd name="connsiteX21" fmla="*/ 356152 w 1252525"/>
                <a:gd name="connsiteY21" fmla="*/ 287694 h 487858"/>
                <a:gd name="connsiteX22" fmla="*/ 603894 w 1252525"/>
                <a:gd name="connsiteY22" fmla="*/ 287694 h 487858"/>
                <a:gd name="connsiteX23" fmla="*/ 560759 w 1252525"/>
                <a:gd name="connsiteY23" fmla="*/ 175706 h 487858"/>
                <a:gd name="connsiteX24" fmla="*/ 480214 w 1252525"/>
                <a:gd name="connsiteY24" fmla="*/ 144813 h 487858"/>
                <a:gd name="connsiteX25" fmla="*/ 391271 w 1252525"/>
                <a:gd name="connsiteY25" fmla="*/ 186519 h 487858"/>
                <a:gd name="connsiteX26" fmla="*/ 356152 w 1252525"/>
                <a:gd name="connsiteY26" fmla="*/ 287694 h 487858"/>
                <a:gd name="connsiteX27" fmla="*/ 839802 w 1252525"/>
                <a:gd name="connsiteY27" fmla="*/ 154467 h 487858"/>
                <a:gd name="connsiteX28" fmla="*/ 759639 w 1252525"/>
                <a:gd name="connsiteY28" fmla="*/ 154467 h 487858"/>
                <a:gd name="connsiteX29" fmla="*/ 759639 w 1252525"/>
                <a:gd name="connsiteY29" fmla="*/ 409723 h 487858"/>
                <a:gd name="connsiteX30" fmla="*/ 806591 w 1252525"/>
                <a:gd name="connsiteY30" fmla="*/ 461083 h 487858"/>
                <a:gd name="connsiteX31" fmla="*/ 847818 w 1252525"/>
                <a:gd name="connsiteY31" fmla="*/ 455291 h 487858"/>
                <a:gd name="connsiteX32" fmla="*/ 847818 w 1252525"/>
                <a:gd name="connsiteY32" fmla="*/ 478461 h 487858"/>
                <a:gd name="connsiteX33" fmla="*/ 805828 w 1252525"/>
                <a:gd name="connsiteY33" fmla="*/ 484253 h 487858"/>
                <a:gd name="connsiteX34" fmla="*/ 750096 w 1252525"/>
                <a:gd name="connsiteY34" fmla="*/ 463400 h 487858"/>
                <a:gd name="connsiteX35" fmla="*/ 732536 w 1252525"/>
                <a:gd name="connsiteY35" fmla="*/ 409337 h 487858"/>
                <a:gd name="connsiteX36" fmla="*/ 732536 w 1252525"/>
                <a:gd name="connsiteY36" fmla="*/ 154467 h 487858"/>
                <a:gd name="connsiteX37" fmla="*/ 683293 w 1252525"/>
                <a:gd name="connsiteY37" fmla="*/ 154467 h 487858"/>
                <a:gd name="connsiteX38" fmla="*/ 683293 w 1252525"/>
                <a:gd name="connsiteY38" fmla="*/ 132069 h 487858"/>
                <a:gd name="connsiteX39" fmla="*/ 732536 w 1252525"/>
                <a:gd name="connsiteY39" fmla="*/ 132069 h 487858"/>
                <a:gd name="connsiteX40" fmla="*/ 735208 w 1252525"/>
                <a:gd name="connsiteY40" fmla="*/ 49429 h 487858"/>
                <a:gd name="connsiteX41" fmla="*/ 760021 w 1252525"/>
                <a:gd name="connsiteY41" fmla="*/ 49429 h 487858"/>
                <a:gd name="connsiteX42" fmla="*/ 760021 w 1252525"/>
                <a:gd name="connsiteY42" fmla="*/ 132069 h 487858"/>
                <a:gd name="connsiteX43" fmla="*/ 839802 w 1252525"/>
                <a:gd name="connsiteY43" fmla="*/ 132069 h 487858"/>
                <a:gd name="connsiteX44" fmla="*/ 971880 w 1252525"/>
                <a:gd name="connsiteY44" fmla="*/ 0 h 487858"/>
                <a:gd name="connsiteX45" fmla="*/ 971880 w 1252525"/>
                <a:gd name="connsiteY45" fmla="*/ 42478 h 487858"/>
                <a:gd name="connsiteX46" fmla="*/ 908513 w 1252525"/>
                <a:gd name="connsiteY46" fmla="*/ 135545 h 487858"/>
                <a:gd name="connsiteX47" fmla="*/ 908513 w 1252525"/>
                <a:gd name="connsiteY47" fmla="*/ 115850 h 487858"/>
                <a:gd name="connsiteX48" fmla="*/ 936379 w 1252525"/>
                <a:gd name="connsiteY48" fmla="*/ 91908 h 487858"/>
                <a:gd name="connsiteX49" fmla="*/ 945159 w 1252525"/>
                <a:gd name="connsiteY49" fmla="*/ 46340 h 487858"/>
                <a:gd name="connsiteX50" fmla="*/ 931417 w 1252525"/>
                <a:gd name="connsiteY50" fmla="*/ 46340 h 487858"/>
                <a:gd name="connsiteX51" fmla="*/ 931417 w 1252525"/>
                <a:gd name="connsiteY51" fmla="*/ 0 h 487858"/>
                <a:gd name="connsiteX52" fmla="*/ 987531 w 1252525"/>
                <a:gd name="connsiteY52" fmla="*/ 386167 h 487858"/>
                <a:gd name="connsiteX53" fmla="*/ 1015397 w 1252525"/>
                <a:gd name="connsiteY53" fmla="*/ 386167 h 487858"/>
                <a:gd name="connsiteX54" fmla="*/ 1051279 w 1252525"/>
                <a:gd name="connsiteY54" fmla="*/ 443706 h 487858"/>
                <a:gd name="connsiteX55" fmla="*/ 1122281 w 1252525"/>
                <a:gd name="connsiteY55" fmla="*/ 463400 h 487858"/>
                <a:gd name="connsiteX56" fmla="*/ 1200917 w 1252525"/>
                <a:gd name="connsiteY56" fmla="*/ 437141 h 487858"/>
                <a:gd name="connsiteX57" fmla="*/ 1223820 w 1252525"/>
                <a:gd name="connsiteY57" fmla="*/ 386167 h 487858"/>
                <a:gd name="connsiteX58" fmla="*/ 1192900 w 1252525"/>
                <a:gd name="connsiteY58" fmla="*/ 332104 h 487858"/>
                <a:gd name="connsiteX59" fmla="*/ 1107012 w 1252525"/>
                <a:gd name="connsiteY59" fmla="*/ 305844 h 487858"/>
                <a:gd name="connsiteX60" fmla="*/ 997456 w 1252525"/>
                <a:gd name="connsiteY60" fmla="*/ 211619 h 487858"/>
                <a:gd name="connsiteX61" fmla="*/ 1031429 w 1252525"/>
                <a:gd name="connsiteY61" fmla="*/ 145585 h 487858"/>
                <a:gd name="connsiteX62" fmla="*/ 1118082 w 1252525"/>
                <a:gd name="connsiteY62" fmla="*/ 122415 h 487858"/>
                <a:gd name="connsiteX63" fmla="*/ 1210460 w 1252525"/>
                <a:gd name="connsiteY63" fmla="*/ 151377 h 487858"/>
                <a:gd name="connsiteX64" fmla="*/ 1248633 w 1252525"/>
                <a:gd name="connsiteY64" fmla="*/ 215481 h 487858"/>
                <a:gd name="connsiteX65" fmla="*/ 1221530 w 1252525"/>
                <a:gd name="connsiteY65" fmla="*/ 215481 h 487858"/>
                <a:gd name="connsiteX66" fmla="*/ 1183357 w 1252525"/>
                <a:gd name="connsiteY66" fmla="*/ 162576 h 487858"/>
                <a:gd name="connsiteX67" fmla="*/ 1115410 w 1252525"/>
                <a:gd name="connsiteY67" fmla="*/ 144813 h 487858"/>
                <a:gd name="connsiteX68" fmla="*/ 1043645 w 1252525"/>
                <a:gd name="connsiteY68" fmla="*/ 166438 h 487858"/>
                <a:gd name="connsiteX69" fmla="*/ 1024177 w 1252525"/>
                <a:gd name="connsiteY69" fmla="*/ 208916 h 487858"/>
                <a:gd name="connsiteX70" fmla="*/ 1046698 w 1252525"/>
                <a:gd name="connsiteY70" fmla="*/ 257187 h 487858"/>
                <a:gd name="connsiteX71" fmla="*/ 1123044 w 1252525"/>
                <a:gd name="connsiteY71" fmla="*/ 283447 h 487858"/>
                <a:gd name="connsiteX72" fmla="*/ 1223439 w 1252525"/>
                <a:gd name="connsiteY72" fmla="*/ 322063 h 487858"/>
                <a:gd name="connsiteX73" fmla="*/ 1252450 w 1252525"/>
                <a:gd name="connsiteY73" fmla="*/ 386167 h 487858"/>
                <a:gd name="connsiteX74" fmla="*/ 1214277 w 1252525"/>
                <a:gd name="connsiteY74" fmla="*/ 460311 h 487858"/>
                <a:gd name="connsiteX75" fmla="*/ 1123044 w 1252525"/>
                <a:gd name="connsiteY75" fmla="*/ 487343 h 487858"/>
                <a:gd name="connsiteX76" fmla="*/ 1025703 w 1252525"/>
                <a:gd name="connsiteY76" fmla="*/ 456449 h 487858"/>
                <a:gd name="connsiteX77" fmla="*/ 987912 w 1252525"/>
                <a:gd name="connsiteY77" fmla="*/ 386167 h 487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52525" h="487858">
                  <a:moveTo>
                    <a:pt x="0" y="0"/>
                  </a:moveTo>
                  <a:lnTo>
                    <a:pt x="28248" y="0"/>
                  </a:lnTo>
                  <a:lnTo>
                    <a:pt x="28248" y="450271"/>
                  </a:lnTo>
                  <a:lnTo>
                    <a:pt x="272936" y="450271"/>
                  </a:lnTo>
                  <a:lnTo>
                    <a:pt x="272936" y="475758"/>
                  </a:lnTo>
                  <a:lnTo>
                    <a:pt x="0" y="475758"/>
                  </a:lnTo>
                  <a:close/>
                  <a:moveTo>
                    <a:pt x="597023" y="383850"/>
                  </a:moveTo>
                  <a:lnTo>
                    <a:pt x="626034" y="383850"/>
                  </a:lnTo>
                  <a:cubicBezTo>
                    <a:pt x="619098" y="416377"/>
                    <a:pt x="599935" y="444903"/>
                    <a:pt x="572592" y="463400"/>
                  </a:cubicBezTo>
                  <a:cubicBezTo>
                    <a:pt x="547524" y="479897"/>
                    <a:pt x="518127" y="488374"/>
                    <a:pt x="488230" y="487729"/>
                  </a:cubicBezTo>
                  <a:cubicBezTo>
                    <a:pt x="442308" y="489667"/>
                    <a:pt x="398120" y="469818"/>
                    <a:pt x="368749" y="434052"/>
                  </a:cubicBezTo>
                  <a:cubicBezTo>
                    <a:pt x="339921" y="397153"/>
                    <a:pt x="325397" y="350877"/>
                    <a:pt x="327904" y="303913"/>
                  </a:cubicBezTo>
                  <a:cubicBezTo>
                    <a:pt x="324753" y="252165"/>
                    <a:pt x="342686" y="201369"/>
                    <a:pt x="377529" y="163349"/>
                  </a:cubicBezTo>
                  <a:cubicBezTo>
                    <a:pt x="404727" y="135987"/>
                    <a:pt x="441877" y="121179"/>
                    <a:pt x="480214" y="122415"/>
                  </a:cubicBezTo>
                  <a:cubicBezTo>
                    <a:pt x="524487" y="119970"/>
                    <a:pt x="567179" y="139405"/>
                    <a:pt x="594732" y="174547"/>
                  </a:cubicBezTo>
                  <a:cubicBezTo>
                    <a:pt x="622419" y="214122"/>
                    <a:pt x="635890" y="262088"/>
                    <a:pt x="632905" y="310478"/>
                  </a:cubicBezTo>
                  <a:lnTo>
                    <a:pt x="355389" y="310478"/>
                  </a:lnTo>
                  <a:cubicBezTo>
                    <a:pt x="353914" y="355026"/>
                    <a:pt x="370456" y="398258"/>
                    <a:pt x="401196" y="430190"/>
                  </a:cubicBezTo>
                  <a:cubicBezTo>
                    <a:pt x="425066" y="451734"/>
                    <a:pt x="456264" y="463084"/>
                    <a:pt x="488230" y="461856"/>
                  </a:cubicBezTo>
                  <a:cubicBezTo>
                    <a:pt x="514371" y="462732"/>
                    <a:pt x="540042" y="454708"/>
                    <a:pt x="561140" y="439072"/>
                  </a:cubicBezTo>
                  <a:cubicBezTo>
                    <a:pt x="578986" y="425351"/>
                    <a:pt x="591648" y="405865"/>
                    <a:pt x="597023" y="383850"/>
                  </a:cubicBezTo>
                  <a:close/>
                  <a:moveTo>
                    <a:pt x="356152" y="287694"/>
                  </a:moveTo>
                  <a:lnTo>
                    <a:pt x="603894" y="287694"/>
                  </a:lnTo>
                  <a:cubicBezTo>
                    <a:pt x="604543" y="246095"/>
                    <a:pt x="589056" y="205894"/>
                    <a:pt x="560759" y="175706"/>
                  </a:cubicBezTo>
                  <a:cubicBezTo>
                    <a:pt x="538909" y="155197"/>
                    <a:pt x="510012" y="144114"/>
                    <a:pt x="480214" y="144813"/>
                  </a:cubicBezTo>
                  <a:cubicBezTo>
                    <a:pt x="445740" y="143832"/>
                    <a:pt x="412812" y="159274"/>
                    <a:pt x="391271" y="186519"/>
                  </a:cubicBezTo>
                  <a:cubicBezTo>
                    <a:pt x="368671" y="215300"/>
                    <a:pt x="356301" y="250937"/>
                    <a:pt x="356152" y="287694"/>
                  </a:cubicBezTo>
                  <a:close/>
                  <a:moveTo>
                    <a:pt x="839802" y="154467"/>
                  </a:moveTo>
                  <a:lnTo>
                    <a:pt x="759639" y="154467"/>
                  </a:lnTo>
                  <a:lnTo>
                    <a:pt x="759639" y="409723"/>
                  </a:lnTo>
                  <a:cubicBezTo>
                    <a:pt x="759639" y="444092"/>
                    <a:pt x="775290" y="461083"/>
                    <a:pt x="806591" y="461083"/>
                  </a:cubicBezTo>
                  <a:cubicBezTo>
                    <a:pt x="820540" y="461218"/>
                    <a:pt x="834435" y="459264"/>
                    <a:pt x="847818" y="455291"/>
                  </a:cubicBezTo>
                  <a:lnTo>
                    <a:pt x="847818" y="478461"/>
                  </a:lnTo>
                  <a:cubicBezTo>
                    <a:pt x="834114" y="482153"/>
                    <a:pt x="820009" y="484099"/>
                    <a:pt x="805828" y="484253"/>
                  </a:cubicBezTo>
                  <a:cubicBezTo>
                    <a:pt x="785138" y="485825"/>
                    <a:pt x="764796" y="478214"/>
                    <a:pt x="750096" y="463400"/>
                  </a:cubicBezTo>
                  <a:cubicBezTo>
                    <a:pt x="737655" y="448297"/>
                    <a:pt x="731376" y="428962"/>
                    <a:pt x="732536" y="409337"/>
                  </a:cubicBezTo>
                  <a:lnTo>
                    <a:pt x="732536" y="154467"/>
                  </a:lnTo>
                  <a:lnTo>
                    <a:pt x="683293" y="154467"/>
                  </a:lnTo>
                  <a:lnTo>
                    <a:pt x="683293" y="132069"/>
                  </a:lnTo>
                  <a:lnTo>
                    <a:pt x="732536" y="132069"/>
                  </a:lnTo>
                  <a:lnTo>
                    <a:pt x="735208" y="49429"/>
                  </a:lnTo>
                  <a:lnTo>
                    <a:pt x="760021" y="49429"/>
                  </a:lnTo>
                  <a:lnTo>
                    <a:pt x="760021" y="132069"/>
                  </a:lnTo>
                  <a:lnTo>
                    <a:pt x="839802" y="132069"/>
                  </a:lnTo>
                  <a:close/>
                  <a:moveTo>
                    <a:pt x="971880" y="0"/>
                  </a:moveTo>
                  <a:lnTo>
                    <a:pt x="971880" y="42478"/>
                  </a:lnTo>
                  <a:cubicBezTo>
                    <a:pt x="976819" y="85187"/>
                    <a:pt x="949717" y="124989"/>
                    <a:pt x="908513" y="135545"/>
                  </a:cubicBezTo>
                  <a:lnTo>
                    <a:pt x="908513" y="115850"/>
                  </a:lnTo>
                  <a:cubicBezTo>
                    <a:pt x="920556" y="111891"/>
                    <a:pt x="930569" y="103288"/>
                    <a:pt x="936379" y="91908"/>
                  </a:cubicBezTo>
                  <a:cubicBezTo>
                    <a:pt x="942853" y="77643"/>
                    <a:pt x="945865" y="62020"/>
                    <a:pt x="945159" y="46340"/>
                  </a:cubicBezTo>
                  <a:lnTo>
                    <a:pt x="931417" y="46340"/>
                  </a:lnTo>
                  <a:lnTo>
                    <a:pt x="931417" y="0"/>
                  </a:lnTo>
                  <a:close/>
                  <a:moveTo>
                    <a:pt x="987531" y="386167"/>
                  </a:moveTo>
                  <a:lnTo>
                    <a:pt x="1015397" y="386167"/>
                  </a:lnTo>
                  <a:cubicBezTo>
                    <a:pt x="1017912" y="409932"/>
                    <a:pt x="1031162" y="431175"/>
                    <a:pt x="1051279" y="443706"/>
                  </a:cubicBezTo>
                  <a:cubicBezTo>
                    <a:pt x="1072526" y="457171"/>
                    <a:pt x="1097216" y="464018"/>
                    <a:pt x="1122281" y="463400"/>
                  </a:cubicBezTo>
                  <a:cubicBezTo>
                    <a:pt x="1150842" y="465107"/>
                    <a:pt x="1178971" y="455716"/>
                    <a:pt x="1200917" y="437141"/>
                  </a:cubicBezTo>
                  <a:cubicBezTo>
                    <a:pt x="1215518" y="424332"/>
                    <a:pt x="1223881" y="405719"/>
                    <a:pt x="1223820" y="386167"/>
                  </a:cubicBezTo>
                  <a:cubicBezTo>
                    <a:pt x="1224633" y="363634"/>
                    <a:pt x="1212617" y="342621"/>
                    <a:pt x="1192900" y="332104"/>
                  </a:cubicBezTo>
                  <a:cubicBezTo>
                    <a:pt x="1166172" y="317934"/>
                    <a:pt x="1137027" y="309023"/>
                    <a:pt x="1107012" y="305844"/>
                  </a:cubicBezTo>
                  <a:cubicBezTo>
                    <a:pt x="1034101" y="294259"/>
                    <a:pt x="997456" y="262593"/>
                    <a:pt x="997456" y="211619"/>
                  </a:cubicBezTo>
                  <a:cubicBezTo>
                    <a:pt x="996856" y="185175"/>
                    <a:pt x="1009675" y="160258"/>
                    <a:pt x="1031429" y="145585"/>
                  </a:cubicBezTo>
                  <a:cubicBezTo>
                    <a:pt x="1057253" y="128994"/>
                    <a:pt x="1087524" y="120900"/>
                    <a:pt x="1118082" y="122415"/>
                  </a:cubicBezTo>
                  <a:cubicBezTo>
                    <a:pt x="1151235" y="121157"/>
                    <a:pt x="1183819" y="131374"/>
                    <a:pt x="1210460" y="151377"/>
                  </a:cubicBezTo>
                  <a:cubicBezTo>
                    <a:pt x="1230844" y="166997"/>
                    <a:pt x="1244514" y="189949"/>
                    <a:pt x="1248633" y="215481"/>
                  </a:cubicBezTo>
                  <a:lnTo>
                    <a:pt x="1221530" y="215481"/>
                  </a:lnTo>
                  <a:cubicBezTo>
                    <a:pt x="1217896" y="192687"/>
                    <a:pt x="1203711" y="173024"/>
                    <a:pt x="1183357" y="162576"/>
                  </a:cubicBezTo>
                  <a:cubicBezTo>
                    <a:pt x="1162828" y="150263"/>
                    <a:pt x="1139264" y="144103"/>
                    <a:pt x="1115410" y="144813"/>
                  </a:cubicBezTo>
                  <a:cubicBezTo>
                    <a:pt x="1089685" y="142960"/>
                    <a:pt x="1064174" y="150647"/>
                    <a:pt x="1043645" y="166438"/>
                  </a:cubicBezTo>
                  <a:cubicBezTo>
                    <a:pt x="1030979" y="176764"/>
                    <a:pt x="1023783" y="192464"/>
                    <a:pt x="1024177" y="208916"/>
                  </a:cubicBezTo>
                  <a:cubicBezTo>
                    <a:pt x="1022989" y="227852"/>
                    <a:pt x="1031490" y="246079"/>
                    <a:pt x="1046698" y="257187"/>
                  </a:cubicBezTo>
                  <a:cubicBezTo>
                    <a:pt x="1070121" y="271093"/>
                    <a:pt x="1096098" y="280027"/>
                    <a:pt x="1123044" y="283447"/>
                  </a:cubicBezTo>
                  <a:cubicBezTo>
                    <a:pt x="1159167" y="287662"/>
                    <a:pt x="1193675" y="300935"/>
                    <a:pt x="1223439" y="322063"/>
                  </a:cubicBezTo>
                  <a:cubicBezTo>
                    <a:pt x="1242746" y="337459"/>
                    <a:pt x="1253546" y="361320"/>
                    <a:pt x="1252450" y="386167"/>
                  </a:cubicBezTo>
                  <a:cubicBezTo>
                    <a:pt x="1252946" y="415824"/>
                    <a:pt x="1238582" y="443721"/>
                    <a:pt x="1214277" y="460311"/>
                  </a:cubicBezTo>
                  <a:cubicBezTo>
                    <a:pt x="1187568" y="479090"/>
                    <a:pt x="1155548" y="488574"/>
                    <a:pt x="1123044" y="487343"/>
                  </a:cubicBezTo>
                  <a:cubicBezTo>
                    <a:pt x="1087971" y="489308"/>
                    <a:pt x="1053383" y="478329"/>
                    <a:pt x="1025703" y="456449"/>
                  </a:cubicBezTo>
                  <a:cubicBezTo>
                    <a:pt x="1004498" y="438929"/>
                    <a:pt x="990932" y="413697"/>
                    <a:pt x="987912" y="386167"/>
                  </a:cubicBezTo>
                  <a:close/>
                </a:path>
              </a:pathLst>
            </a:custGeom>
            <a:solidFill>
              <a:srgbClr val="13284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473D957-A90E-44DB-FE1F-69601582C8F5}"/>
                </a:ext>
              </a:extLst>
            </p:cNvPr>
            <p:cNvSpPr/>
            <p:nvPr/>
          </p:nvSpPr>
          <p:spPr>
            <a:xfrm>
              <a:off x="3969626" y="3334892"/>
              <a:ext cx="712627" cy="484084"/>
            </a:xfrm>
            <a:custGeom>
              <a:avLst/>
              <a:gdLst>
                <a:gd name="connsiteX0" fmla="*/ 15211 w 712627"/>
                <a:gd name="connsiteY0" fmla="*/ 388870 h 484084"/>
                <a:gd name="connsiteX1" fmla="*/ 43840 w 712627"/>
                <a:gd name="connsiteY1" fmla="*/ 388870 h 484084"/>
                <a:gd name="connsiteX2" fmla="*/ 84303 w 712627"/>
                <a:gd name="connsiteY2" fmla="*/ 446023 h 484084"/>
                <a:gd name="connsiteX3" fmla="*/ 151106 w 712627"/>
                <a:gd name="connsiteY3" fmla="*/ 461083 h 484084"/>
                <a:gd name="connsiteX4" fmla="*/ 237376 w 712627"/>
                <a:gd name="connsiteY4" fmla="*/ 427487 h 484084"/>
                <a:gd name="connsiteX5" fmla="*/ 263334 w 712627"/>
                <a:gd name="connsiteY5" fmla="*/ 353343 h 484084"/>
                <a:gd name="connsiteX6" fmla="*/ 263334 w 712627"/>
                <a:gd name="connsiteY6" fmla="*/ 269544 h 484084"/>
                <a:gd name="connsiteX7" fmla="*/ 212946 w 712627"/>
                <a:gd name="connsiteY7" fmla="*/ 323608 h 484084"/>
                <a:gd name="connsiteX8" fmla="*/ 143089 w 712627"/>
                <a:gd name="connsiteY8" fmla="*/ 341372 h 484084"/>
                <a:gd name="connsiteX9" fmla="*/ 38496 w 712627"/>
                <a:gd name="connsiteY9" fmla="*/ 293101 h 484084"/>
                <a:gd name="connsiteX10" fmla="*/ 323 w 712627"/>
                <a:gd name="connsiteY10" fmla="*/ 174161 h 484084"/>
                <a:gd name="connsiteX11" fmla="*/ 48039 w 712627"/>
                <a:gd name="connsiteY11" fmla="*/ 40161 h 484084"/>
                <a:gd name="connsiteX12" fmla="*/ 143471 w 712627"/>
                <a:gd name="connsiteY12" fmla="*/ 1545 h 484084"/>
                <a:gd name="connsiteX13" fmla="*/ 219817 w 712627"/>
                <a:gd name="connsiteY13" fmla="*/ 24715 h 484084"/>
                <a:gd name="connsiteX14" fmla="*/ 262952 w 712627"/>
                <a:gd name="connsiteY14" fmla="*/ 75303 h 484084"/>
                <a:gd name="connsiteX15" fmla="*/ 267533 w 712627"/>
                <a:gd name="connsiteY15" fmla="*/ 11199 h 484084"/>
                <a:gd name="connsiteX16" fmla="*/ 288910 w 712627"/>
                <a:gd name="connsiteY16" fmla="*/ 11199 h 484084"/>
                <a:gd name="connsiteX17" fmla="*/ 288910 w 712627"/>
                <a:gd name="connsiteY17" fmla="*/ 354501 h 484084"/>
                <a:gd name="connsiteX18" fmla="*/ 248065 w 712627"/>
                <a:gd name="connsiteY18" fmla="*/ 451429 h 484084"/>
                <a:gd name="connsiteX19" fmla="*/ 151106 w 712627"/>
                <a:gd name="connsiteY19" fmla="*/ 483867 h 484084"/>
                <a:gd name="connsiteX20" fmla="*/ 55292 w 712627"/>
                <a:gd name="connsiteY20" fmla="*/ 456063 h 484084"/>
                <a:gd name="connsiteX21" fmla="*/ 15211 w 712627"/>
                <a:gd name="connsiteY21" fmla="*/ 388870 h 484084"/>
                <a:gd name="connsiteX22" fmla="*/ 147670 w 712627"/>
                <a:gd name="connsiteY22" fmla="*/ 24329 h 484084"/>
                <a:gd name="connsiteX23" fmla="*/ 59491 w 712627"/>
                <a:gd name="connsiteY23" fmla="*/ 65648 h 484084"/>
                <a:gd name="connsiteX24" fmla="*/ 28953 w 712627"/>
                <a:gd name="connsiteY24" fmla="*/ 173389 h 484084"/>
                <a:gd name="connsiteX25" fmla="*/ 67126 w 712627"/>
                <a:gd name="connsiteY25" fmla="*/ 286536 h 484084"/>
                <a:gd name="connsiteX26" fmla="*/ 146907 w 712627"/>
                <a:gd name="connsiteY26" fmla="*/ 318974 h 484084"/>
                <a:gd name="connsiteX27" fmla="*/ 232796 w 712627"/>
                <a:gd name="connsiteY27" fmla="*/ 280357 h 484084"/>
                <a:gd name="connsiteX28" fmla="*/ 265242 w 712627"/>
                <a:gd name="connsiteY28" fmla="*/ 170686 h 484084"/>
                <a:gd name="connsiteX29" fmla="*/ 227070 w 712627"/>
                <a:gd name="connsiteY29" fmla="*/ 54836 h 484084"/>
                <a:gd name="connsiteX30" fmla="*/ 147670 w 712627"/>
                <a:gd name="connsiteY30" fmla="*/ 24329 h 484084"/>
                <a:gd name="connsiteX31" fmla="*/ 532834 w 712627"/>
                <a:gd name="connsiteY31" fmla="*/ 363769 h 484084"/>
                <a:gd name="connsiteX32" fmla="*/ 353040 w 712627"/>
                <a:gd name="connsiteY32" fmla="*/ 181884 h 484084"/>
                <a:gd name="connsiteX33" fmla="*/ 532834 w 712627"/>
                <a:gd name="connsiteY33" fmla="*/ 0 h 484084"/>
                <a:gd name="connsiteX34" fmla="*/ 712628 w 712627"/>
                <a:gd name="connsiteY34" fmla="*/ 181885 h 484084"/>
                <a:gd name="connsiteX35" fmla="*/ 712628 w 712627"/>
                <a:gd name="connsiteY35" fmla="*/ 182271 h 484084"/>
                <a:gd name="connsiteX36" fmla="*/ 532834 w 712627"/>
                <a:gd name="connsiteY36" fmla="*/ 363769 h 484084"/>
                <a:gd name="connsiteX37" fmla="*/ 532834 w 712627"/>
                <a:gd name="connsiteY37" fmla="*/ 29349 h 484084"/>
                <a:gd name="connsiteX38" fmla="*/ 380143 w 712627"/>
                <a:gd name="connsiteY38" fmla="*/ 183815 h 484084"/>
                <a:gd name="connsiteX39" fmla="*/ 532834 w 712627"/>
                <a:gd name="connsiteY39" fmla="*/ 338282 h 484084"/>
                <a:gd name="connsiteX40" fmla="*/ 685525 w 712627"/>
                <a:gd name="connsiteY40" fmla="*/ 183815 h 484084"/>
                <a:gd name="connsiteX41" fmla="*/ 532834 w 712627"/>
                <a:gd name="connsiteY41" fmla="*/ 29349 h 48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12627" h="484084">
                  <a:moveTo>
                    <a:pt x="15211" y="388870"/>
                  </a:moveTo>
                  <a:lnTo>
                    <a:pt x="43840" y="388870"/>
                  </a:lnTo>
                  <a:cubicBezTo>
                    <a:pt x="47478" y="413388"/>
                    <a:pt x="62530" y="434646"/>
                    <a:pt x="84303" y="446023"/>
                  </a:cubicBezTo>
                  <a:cubicBezTo>
                    <a:pt x="104970" y="456631"/>
                    <a:pt x="127943" y="461809"/>
                    <a:pt x="151106" y="461083"/>
                  </a:cubicBezTo>
                  <a:cubicBezTo>
                    <a:pt x="183305" y="462991"/>
                    <a:pt x="214755" y="450746"/>
                    <a:pt x="237376" y="427487"/>
                  </a:cubicBezTo>
                  <a:cubicBezTo>
                    <a:pt x="255161" y="407086"/>
                    <a:pt x="264460" y="380521"/>
                    <a:pt x="263334" y="353343"/>
                  </a:cubicBezTo>
                  <a:lnTo>
                    <a:pt x="263334" y="269544"/>
                  </a:lnTo>
                  <a:cubicBezTo>
                    <a:pt x="252088" y="292135"/>
                    <a:pt x="234578" y="310922"/>
                    <a:pt x="212946" y="323608"/>
                  </a:cubicBezTo>
                  <a:cubicBezTo>
                    <a:pt x="191672" y="335795"/>
                    <a:pt x="167532" y="341935"/>
                    <a:pt x="143089" y="341372"/>
                  </a:cubicBezTo>
                  <a:cubicBezTo>
                    <a:pt x="102710" y="342573"/>
                    <a:pt x="64068" y="324739"/>
                    <a:pt x="38496" y="293101"/>
                  </a:cubicBezTo>
                  <a:cubicBezTo>
                    <a:pt x="12035" y="259395"/>
                    <a:pt x="-1521" y="217164"/>
                    <a:pt x="323" y="174161"/>
                  </a:cubicBezTo>
                  <a:cubicBezTo>
                    <a:pt x="-2620" y="124764"/>
                    <a:pt x="14634" y="76313"/>
                    <a:pt x="48039" y="40161"/>
                  </a:cubicBezTo>
                  <a:cubicBezTo>
                    <a:pt x="73165" y="14434"/>
                    <a:pt x="107738" y="443"/>
                    <a:pt x="143471" y="1545"/>
                  </a:cubicBezTo>
                  <a:cubicBezTo>
                    <a:pt x="170662" y="1205"/>
                    <a:pt x="197303" y="9290"/>
                    <a:pt x="219817" y="24715"/>
                  </a:cubicBezTo>
                  <a:cubicBezTo>
                    <a:pt x="238438" y="37340"/>
                    <a:pt x="253340" y="54818"/>
                    <a:pt x="262952" y="75303"/>
                  </a:cubicBezTo>
                  <a:lnTo>
                    <a:pt x="267533" y="11199"/>
                  </a:lnTo>
                  <a:lnTo>
                    <a:pt x="288910" y="11199"/>
                  </a:lnTo>
                  <a:lnTo>
                    <a:pt x="288910" y="354501"/>
                  </a:lnTo>
                  <a:cubicBezTo>
                    <a:pt x="290440" y="391388"/>
                    <a:pt x="275431" y="427004"/>
                    <a:pt x="248065" y="451429"/>
                  </a:cubicBezTo>
                  <a:cubicBezTo>
                    <a:pt x="220683" y="473742"/>
                    <a:pt x="186240" y="485265"/>
                    <a:pt x="151106" y="483867"/>
                  </a:cubicBezTo>
                  <a:cubicBezTo>
                    <a:pt x="116991" y="485701"/>
                    <a:pt x="83257" y="475912"/>
                    <a:pt x="55292" y="456063"/>
                  </a:cubicBezTo>
                  <a:cubicBezTo>
                    <a:pt x="33969" y="439639"/>
                    <a:pt x="19639" y="415608"/>
                    <a:pt x="15211" y="388870"/>
                  </a:cubicBezTo>
                  <a:close/>
                  <a:moveTo>
                    <a:pt x="147670" y="24329"/>
                  </a:moveTo>
                  <a:cubicBezTo>
                    <a:pt x="113441" y="23070"/>
                    <a:pt x="80677" y="38423"/>
                    <a:pt x="59491" y="65648"/>
                  </a:cubicBezTo>
                  <a:cubicBezTo>
                    <a:pt x="37641" y="97074"/>
                    <a:pt x="26884" y="135025"/>
                    <a:pt x="28953" y="173389"/>
                  </a:cubicBezTo>
                  <a:cubicBezTo>
                    <a:pt x="26147" y="214759"/>
                    <a:pt x="39905" y="255532"/>
                    <a:pt x="67126" y="286536"/>
                  </a:cubicBezTo>
                  <a:cubicBezTo>
                    <a:pt x="88163" y="308011"/>
                    <a:pt x="117029" y="319750"/>
                    <a:pt x="146907" y="318974"/>
                  </a:cubicBezTo>
                  <a:cubicBezTo>
                    <a:pt x="179884" y="320152"/>
                    <a:pt x="211560" y="305910"/>
                    <a:pt x="232796" y="280357"/>
                  </a:cubicBezTo>
                  <a:cubicBezTo>
                    <a:pt x="256459" y="249021"/>
                    <a:pt x="267999" y="210021"/>
                    <a:pt x="265242" y="170686"/>
                  </a:cubicBezTo>
                  <a:cubicBezTo>
                    <a:pt x="268258" y="128470"/>
                    <a:pt x="254520" y="86778"/>
                    <a:pt x="227070" y="54836"/>
                  </a:cubicBezTo>
                  <a:cubicBezTo>
                    <a:pt x="205880" y="34048"/>
                    <a:pt x="177159" y="23013"/>
                    <a:pt x="147670" y="24329"/>
                  </a:cubicBezTo>
                  <a:close/>
                  <a:moveTo>
                    <a:pt x="532834" y="363769"/>
                  </a:moveTo>
                  <a:cubicBezTo>
                    <a:pt x="433535" y="363769"/>
                    <a:pt x="353040" y="282338"/>
                    <a:pt x="353040" y="181884"/>
                  </a:cubicBezTo>
                  <a:cubicBezTo>
                    <a:pt x="353040" y="81432"/>
                    <a:pt x="433539" y="0"/>
                    <a:pt x="532834" y="0"/>
                  </a:cubicBezTo>
                  <a:cubicBezTo>
                    <a:pt x="632133" y="0"/>
                    <a:pt x="712628" y="81433"/>
                    <a:pt x="712628" y="181885"/>
                  </a:cubicBezTo>
                  <a:cubicBezTo>
                    <a:pt x="712628" y="182014"/>
                    <a:pt x="712628" y="182142"/>
                    <a:pt x="712628" y="182271"/>
                  </a:cubicBezTo>
                  <a:cubicBezTo>
                    <a:pt x="712418" y="282574"/>
                    <a:pt x="631984" y="363769"/>
                    <a:pt x="532834" y="363769"/>
                  </a:cubicBezTo>
                  <a:close/>
                  <a:moveTo>
                    <a:pt x="532834" y="29349"/>
                  </a:moveTo>
                  <a:cubicBezTo>
                    <a:pt x="448506" y="29349"/>
                    <a:pt x="380143" y="98506"/>
                    <a:pt x="380143" y="183815"/>
                  </a:cubicBezTo>
                  <a:cubicBezTo>
                    <a:pt x="380143" y="269124"/>
                    <a:pt x="448506" y="338282"/>
                    <a:pt x="532834" y="338282"/>
                  </a:cubicBezTo>
                  <a:cubicBezTo>
                    <a:pt x="617162" y="338282"/>
                    <a:pt x="685525" y="269124"/>
                    <a:pt x="685525" y="183815"/>
                  </a:cubicBezTo>
                  <a:cubicBezTo>
                    <a:pt x="685525" y="98506"/>
                    <a:pt x="617162" y="29349"/>
                    <a:pt x="532834" y="29349"/>
                  </a:cubicBezTo>
                  <a:close/>
                </a:path>
              </a:pathLst>
            </a:custGeom>
            <a:solidFill>
              <a:srgbClr val="01BCEA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4FFC0C7-6576-9253-B080-100BA0881EBA}"/>
              </a:ext>
            </a:extLst>
          </p:cNvPr>
          <p:cNvGrpSpPr/>
          <p:nvPr userDrawn="1"/>
        </p:nvGrpSpPr>
        <p:grpSpPr>
          <a:xfrm>
            <a:off x="1200648" y="2346862"/>
            <a:ext cx="1394032" cy="380013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BB46A0-07A0-10D5-11EE-0E5FF5095BF3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127ACC0-5F32-4585-1648-69860993265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F2E3928-265C-F6A5-02AF-EE6D6A1DFFD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4EA9DD5-722A-A590-43D5-CB0CDDBB120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FC0A59E-CFFD-6F9A-FF5B-59B06811611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FA0181D-9F00-1309-79B9-B148CE656AD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03B08E-F8DB-E36D-85F4-0662025BD11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9C4C138-063C-E604-4D14-744DB8F7B10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DC2F9DC-466E-5EB7-53FB-F2694022AA0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2A24BDC-BB87-591F-B02F-FF412F632B25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7CA2688-4B51-A0A1-B32E-A50BE422F58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EE85DF5-3922-222F-F75B-BEE9AA50BB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4A71F9E-7DB9-9F4C-8598-6A21BDA78079}"/>
              </a:ext>
            </a:extLst>
          </p:cNvPr>
          <p:cNvSpPr txBox="1"/>
          <p:nvPr userDrawn="1"/>
        </p:nvSpPr>
        <p:spPr>
          <a:xfrm>
            <a:off x="4158265" y="4720026"/>
            <a:ext cx="82747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lvl="0" algn="ctr">
              <a:defRPr sz="10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52CB81-3CFD-48F1-EB80-960E228AF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11621C-7051-D93D-AB6C-38F6F8FC7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10D49-F46C-3F26-FC86-9D9662C5A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BCBB4-009A-3CF9-2789-D5055D87D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 flipH="1" flipV="1"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5BEDE4-B996-BAE5-3141-3ECC17780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 flipH="1" flipV="1"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7BE4A9E-3078-CB42-AECE-D82CF464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D932412-9D2C-4AD7-2C34-D5CA816658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5601" y="0"/>
            <a:ext cx="178399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7BE4A9E-3078-CB42-AECE-D82CF464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A2FAE51-C0AF-8176-225A-EB391B922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5601" y="0"/>
            <a:ext cx="178399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7C7E5BD-1733-7A48-8718-16744C3E1F9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C7BB-D83B-E54D-938F-A9C2E995AB22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26348B8-E873-E94D-B715-43A0B714E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080A4E9-11E9-3B4E-A16D-59CE095F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473D575-0567-3111-8DDA-8DD9A0CCF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080A4E9-11E9-3B4E-A16D-59CE095F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3D575-0567-3111-8DDA-8DD9A0CCF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1651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4F0D3-64AE-F551-9FF8-794865F38A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417" y="1976"/>
            <a:ext cx="9144000" cy="5143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8A2DD9A-A615-7C47-9E5C-5844D47E31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561007"/>
            <a:ext cx="6545159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4050262"/>
            <a:ext cx="654515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79823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222030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7CDA1-1C5A-4744-91EA-AEF5853EB1A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867D10A-E493-8F42-853D-F00CCBADF8B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9D966-CF42-3647-BCF1-7869D86B3B7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337AA91-CAF9-B243-9407-B8CD907B765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1E888-9D8C-4441-B932-5B763634137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6BD0F26-8837-324E-A1F8-788F44BB9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50B5403-2AD0-5741-908B-41DC2CF49FA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B0627-B8CE-2546-AA1A-EBB2809C712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6C632379-59E0-514D-8111-8019CBCEE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6F41CB9-FE8C-4E48-847B-F1E34547B95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432AB-065A-9342-9795-BF73F9348CF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09A5B415-06DE-9747-8161-8A6A95556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8560EB-0F6C-0B4B-985B-0F07C31EAE0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F64191-CBF9-1C4A-BA57-224392FED34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CFFF43F-6759-0249-A4F7-5D37F61F0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AAB1E2-9D67-384E-9019-56291A98B72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47124-895E-7242-A18E-B4556B8B444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FADB40-5363-6E42-AA9F-EAB42F8D5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9D387C0-CF56-2040-BDE0-810FEC678C5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D9468-FBBF-4B45-8DFC-062D46719A10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FA63C6B-E188-F94B-9E89-DA3A00471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EFD9213-9D47-B845-ADD7-36ED700D834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7D2EB-B688-8E45-AA8F-5809FF217EA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C1415B1-FECC-A447-A39B-ACFBB3FAA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B47DF-14B5-C2C8-7001-C1DE0BD2BA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8A2DD9A-A615-7C47-9E5C-5844D47E31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561007"/>
            <a:ext cx="6545159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4050262"/>
            <a:ext cx="654515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79823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222030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7CDA1-1C5A-4744-91EA-AEF5853EB1A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3B5C91C-4FAA-8A46-AE29-FEFCB428B44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89346-27F6-7742-93D7-EEA079845111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B09D0A7-7DAE-A14E-B4AA-31D028A3C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8A0162-956C-224E-ADBF-0DF0AFBE953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F5567-0BEE-A94D-AE98-D5B36FA26AA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58FCF22-B404-B74C-9976-36DCA67D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8B2DE-9E6A-3579-DAD0-37EDFD6FF5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10" y="1976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158502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782995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F3BCA76-8FC9-0946-9B48-58172527DFB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D9823-D9E8-904D-88C7-5063B3825E5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3B58865-E3F6-104A-B241-7AB13E5E6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2EBF32-551D-3F47-8BD1-6F07A2C66C5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16275-6BE8-1F4B-A2A9-EA60A734B98B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5EAB702-FD7B-4F4C-9A9C-AFF73B78F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66F5E8C-53DF-0D43-BCA0-804B13BF6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FF2C1F9-A7CE-E143-9C93-B4FF78395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B4BFCF8-45F0-1D41-BEB8-C8033FEF1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B7719EB-1545-A845-B0B0-8D1E60B8FA7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62C9-6459-914F-93F2-F1D782F0CAB3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F057B466-B178-2E4F-AA1D-FD9988268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1F08B48-1E79-F941-B7E5-782FC248DC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C4E-7184-6248-B95A-8C0BD965153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8C2439E-F190-584A-A494-CFA2B878D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280FB52-23D8-6B4D-AD01-6DEB62262D7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9DF3-F9B0-004A-9F28-A7F8A06EE05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893288A-D01D-7143-BEFC-FF4C85FDA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764A06-1CD1-0F19-36E8-4E06B6118C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907E3E7C-A38C-47CA-B58C-6EC34372FF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128" y="2731642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lvl="0" indent="0" defTabSz="684213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lvl="0"/>
            <a:r>
              <a:rPr lang="en-US" sz="3600" noProof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103" name="Footer Placeholder 2"/>
          <p:cNvSpPr>
            <a:spLocks noGrp="1"/>
          </p:cNvSpPr>
          <p:nvPr userDrawn="1"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7F92D03-130C-0448-AC17-076C7BFE64B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361E55F-2D30-6F49-8FAC-CDB9A557C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bg1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74E55B2-8612-664F-933D-71B0FB9C286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7DDD3CB-2ED2-AE4D-A538-7380C3D52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bg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D7512CA-58D8-FB41-809A-FEFA54A04A6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D0A77E6-D409-C948-8DB1-E070EA460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bg1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D17265F-9DB8-B243-9D0F-9E6DC594F36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21D6142-AF52-D541-8B97-90D64B940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bg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3597FB6-5BCA-9142-B4A2-0B0F126789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8318DD6-1A3E-0B48-A7FF-F9B85EC05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bg1"/>
            </a:solidFill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59D0C4A-72E6-8442-90C2-1CB0AEE1DC8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2CB99F5-B323-284C-AAF0-36D8C0783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bg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F710795-8511-9348-A4F8-BC9782C393E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0653DFF-EC5D-434A-9895-7D1C5F723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bg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C202563-00FB-5341-8D23-C988A3CEF77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E7F7332-79E5-864C-8161-34BDA8875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bg1"/>
            </a:solidFill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D2FDE-D093-1F25-7F06-8380FA8DE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4B8AABE-ECCD-CE4E-9D51-DE65BBE2A4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8AD29-235E-404E-93AF-A822BBF6C2D4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0198ED-D7B3-E1A6-5217-E2FAE56C1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4B8AABE-ECCD-CE4E-9D51-DE65BBE2A4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8AD29-235E-404E-93AF-A822BBF6C2D4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AD19AB-FE3D-A4D4-7618-0FE38E688D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AC03F-B0CE-1F4E-BCCB-6F1F2923D86E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18DF5AE-8D5B-F141-ACBC-503404AFF8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5" y="191707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E1277112-482E-1947-814F-DADBA891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LTRAPP-3000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1"/>
            </a:solidFill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CD76CC-370E-3490-BBC0-83F35573A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aphic 27">
            <a:extLst>
              <a:ext uri="{FF2B5EF4-FFF2-40B4-BE49-F238E27FC236}">
                <a16:creationId xmlns:a16="http://schemas.microsoft.com/office/drawing/2014/main" id="{FB73462C-0DD8-D7F9-DB53-4A7A3B202C60}"/>
              </a:ext>
            </a:extLst>
          </p:cNvPr>
          <p:cNvGrpSpPr/>
          <p:nvPr userDrawn="1"/>
        </p:nvGrpSpPr>
        <p:grpSpPr>
          <a:xfrm>
            <a:off x="4115508" y="2196548"/>
            <a:ext cx="2757367" cy="750404"/>
            <a:chOff x="2457925" y="3213636"/>
            <a:chExt cx="2224328" cy="60534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817A0ED-347F-1164-B1EE-0A0AA05CD15D}"/>
                </a:ext>
              </a:extLst>
            </p:cNvPr>
            <p:cNvSpPr/>
            <p:nvPr/>
          </p:nvSpPr>
          <p:spPr>
            <a:xfrm>
              <a:off x="2457925" y="3213636"/>
              <a:ext cx="1252525" cy="487858"/>
            </a:xfrm>
            <a:custGeom>
              <a:avLst/>
              <a:gdLst>
                <a:gd name="connsiteX0" fmla="*/ 0 w 1252525"/>
                <a:gd name="connsiteY0" fmla="*/ 0 h 487858"/>
                <a:gd name="connsiteX1" fmla="*/ 28248 w 1252525"/>
                <a:gd name="connsiteY1" fmla="*/ 0 h 487858"/>
                <a:gd name="connsiteX2" fmla="*/ 28248 w 1252525"/>
                <a:gd name="connsiteY2" fmla="*/ 450271 h 487858"/>
                <a:gd name="connsiteX3" fmla="*/ 272936 w 1252525"/>
                <a:gd name="connsiteY3" fmla="*/ 450271 h 487858"/>
                <a:gd name="connsiteX4" fmla="*/ 272936 w 1252525"/>
                <a:gd name="connsiteY4" fmla="*/ 475758 h 487858"/>
                <a:gd name="connsiteX5" fmla="*/ 0 w 1252525"/>
                <a:gd name="connsiteY5" fmla="*/ 475758 h 487858"/>
                <a:gd name="connsiteX6" fmla="*/ 597023 w 1252525"/>
                <a:gd name="connsiteY6" fmla="*/ 383850 h 487858"/>
                <a:gd name="connsiteX7" fmla="*/ 626034 w 1252525"/>
                <a:gd name="connsiteY7" fmla="*/ 383850 h 487858"/>
                <a:gd name="connsiteX8" fmla="*/ 572592 w 1252525"/>
                <a:gd name="connsiteY8" fmla="*/ 463400 h 487858"/>
                <a:gd name="connsiteX9" fmla="*/ 488230 w 1252525"/>
                <a:gd name="connsiteY9" fmla="*/ 487729 h 487858"/>
                <a:gd name="connsiteX10" fmla="*/ 368749 w 1252525"/>
                <a:gd name="connsiteY10" fmla="*/ 434052 h 487858"/>
                <a:gd name="connsiteX11" fmla="*/ 327904 w 1252525"/>
                <a:gd name="connsiteY11" fmla="*/ 303913 h 487858"/>
                <a:gd name="connsiteX12" fmla="*/ 377529 w 1252525"/>
                <a:gd name="connsiteY12" fmla="*/ 163349 h 487858"/>
                <a:gd name="connsiteX13" fmla="*/ 480214 w 1252525"/>
                <a:gd name="connsiteY13" fmla="*/ 122415 h 487858"/>
                <a:gd name="connsiteX14" fmla="*/ 594732 w 1252525"/>
                <a:gd name="connsiteY14" fmla="*/ 174547 h 487858"/>
                <a:gd name="connsiteX15" fmla="*/ 632905 w 1252525"/>
                <a:gd name="connsiteY15" fmla="*/ 310478 h 487858"/>
                <a:gd name="connsiteX16" fmla="*/ 355389 w 1252525"/>
                <a:gd name="connsiteY16" fmla="*/ 310478 h 487858"/>
                <a:gd name="connsiteX17" fmla="*/ 401196 w 1252525"/>
                <a:gd name="connsiteY17" fmla="*/ 430190 h 487858"/>
                <a:gd name="connsiteX18" fmla="*/ 488230 w 1252525"/>
                <a:gd name="connsiteY18" fmla="*/ 461856 h 487858"/>
                <a:gd name="connsiteX19" fmla="*/ 561140 w 1252525"/>
                <a:gd name="connsiteY19" fmla="*/ 439072 h 487858"/>
                <a:gd name="connsiteX20" fmla="*/ 597023 w 1252525"/>
                <a:gd name="connsiteY20" fmla="*/ 383850 h 487858"/>
                <a:gd name="connsiteX21" fmla="*/ 356152 w 1252525"/>
                <a:gd name="connsiteY21" fmla="*/ 287694 h 487858"/>
                <a:gd name="connsiteX22" fmla="*/ 603894 w 1252525"/>
                <a:gd name="connsiteY22" fmla="*/ 287694 h 487858"/>
                <a:gd name="connsiteX23" fmla="*/ 560759 w 1252525"/>
                <a:gd name="connsiteY23" fmla="*/ 175706 h 487858"/>
                <a:gd name="connsiteX24" fmla="*/ 480214 w 1252525"/>
                <a:gd name="connsiteY24" fmla="*/ 144813 h 487858"/>
                <a:gd name="connsiteX25" fmla="*/ 391271 w 1252525"/>
                <a:gd name="connsiteY25" fmla="*/ 186519 h 487858"/>
                <a:gd name="connsiteX26" fmla="*/ 356152 w 1252525"/>
                <a:gd name="connsiteY26" fmla="*/ 287694 h 487858"/>
                <a:gd name="connsiteX27" fmla="*/ 839802 w 1252525"/>
                <a:gd name="connsiteY27" fmla="*/ 154467 h 487858"/>
                <a:gd name="connsiteX28" fmla="*/ 759639 w 1252525"/>
                <a:gd name="connsiteY28" fmla="*/ 154467 h 487858"/>
                <a:gd name="connsiteX29" fmla="*/ 759639 w 1252525"/>
                <a:gd name="connsiteY29" fmla="*/ 409723 h 487858"/>
                <a:gd name="connsiteX30" fmla="*/ 806591 w 1252525"/>
                <a:gd name="connsiteY30" fmla="*/ 461083 h 487858"/>
                <a:gd name="connsiteX31" fmla="*/ 847818 w 1252525"/>
                <a:gd name="connsiteY31" fmla="*/ 455291 h 487858"/>
                <a:gd name="connsiteX32" fmla="*/ 847818 w 1252525"/>
                <a:gd name="connsiteY32" fmla="*/ 478461 h 487858"/>
                <a:gd name="connsiteX33" fmla="*/ 805828 w 1252525"/>
                <a:gd name="connsiteY33" fmla="*/ 484253 h 487858"/>
                <a:gd name="connsiteX34" fmla="*/ 750096 w 1252525"/>
                <a:gd name="connsiteY34" fmla="*/ 463400 h 487858"/>
                <a:gd name="connsiteX35" fmla="*/ 732536 w 1252525"/>
                <a:gd name="connsiteY35" fmla="*/ 409337 h 487858"/>
                <a:gd name="connsiteX36" fmla="*/ 732536 w 1252525"/>
                <a:gd name="connsiteY36" fmla="*/ 154467 h 487858"/>
                <a:gd name="connsiteX37" fmla="*/ 683293 w 1252525"/>
                <a:gd name="connsiteY37" fmla="*/ 154467 h 487858"/>
                <a:gd name="connsiteX38" fmla="*/ 683293 w 1252525"/>
                <a:gd name="connsiteY38" fmla="*/ 132069 h 487858"/>
                <a:gd name="connsiteX39" fmla="*/ 732536 w 1252525"/>
                <a:gd name="connsiteY39" fmla="*/ 132069 h 487858"/>
                <a:gd name="connsiteX40" fmla="*/ 735208 w 1252525"/>
                <a:gd name="connsiteY40" fmla="*/ 49429 h 487858"/>
                <a:gd name="connsiteX41" fmla="*/ 760021 w 1252525"/>
                <a:gd name="connsiteY41" fmla="*/ 49429 h 487858"/>
                <a:gd name="connsiteX42" fmla="*/ 760021 w 1252525"/>
                <a:gd name="connsiteY42" fmla="*/ 132069 h 487858"/>
                <a:gd name="connsiteX43" fmla="*/ 839802 w 1252525"/>
                <a:gd name="connsiteY43" fmla="*/ 132069 h 487858"/>
                <a:gd name="connsiteX44" fmla="*/ 971880 w 1252525"/>
                <a:gd name="connsiteY44" fmla="*/ 0 h 487858"/>
                <a:gd name="connsiteX45" fmla="*/ 971880 w 1252525"/>
                <a:gd name="connsiteY45" fmla="*/ 42478 h 487858"/>
                <a:gd name="connsiteX46" fmla="*/ 908513 w 1252525"/>
                <a:gd name="connsiteY46" fmla="*/ 135545 h 487858"/>
                <a:gd name="connsiteX47" fmla="*/ 908513 w 1252525"/>
                <a:gd name="connsiteY47" fmla="*/ 115850 h 487858"/>
                <a:gd name="connsiteX48" fmla="*/ 936379 w 1252525"/>
                <a:gd name="connsiteY48" fmla="*/ 91908 h 487858"/>
                <a:gd name="connsiteX49" fmla="*/ 945159 w 1252525"/>
                <a:gd name="connsiteY49" fmla="*/ 46340 h 487858"/>
                <a:gd name="connsiteX50" fmla="*/ 931417 w 1252525"/>
                <a:gd name="connsiteY50" fmla="*/ 46340 h 487858"/>
                <a:gd name="connsiteX51" fmla="*/ 931417 w 1252525"/>
                <a:gd name="connsiteY51" fmla="*/ 0 h 487858"/>
                <a:gd name="connsiteX52" fmla="*/ 987531 w 1252525"/>
                <a:gd name="connsiteY52" fmla="*/ 386167 h 487858"/>
                <a:gd name="connsiteX53" fmla="*/ 1015397 w 1252525"/>
                <a:gd name="connsiteY53" fmla="*/ 386167 h 487858"/>
                <a:gd name="connsiteX54" fmla="*/ 1051279 w 1252525"/>
                <a:gd name="connsiteY54" fmla="*/ 443706 h 487858"/>
                <a:gd name="connsiteX55" fmla="*/ 1122281 w 1252525"/>
                <a:gd name="connsiteY55" fmla="*/ 463400 h 487858"/>
                <a:gd name="connsiteX56" fmla="*/ 1200917 w 1252525"/>
                <a:gd name="connsiteY56" fmla="*/ 437141 h 487858"/>
                <a:gd name="connsiteX57" fmla="*/ 1223820 w 1252525"/>
                <a:gd name="connsiteY57" fmla="*/ 386167 h 487858"/>
                <a:gd name="connsiteX58" fmla="*/ 1192900 w 1252525"/>
                <a:gd name="connsiteY58" fmla="*/ 332104 h 487858"/>
                <a:gd name="connsiteX59" fmla="*/ 1107012 w 1252525"/>
                <a:gd name="connsiteY59" fmla="*/ 305844 h 487858"/>
                <a:gd name="connsiteX60" fmla="*/ 997456 w 1252525"/>
                <a:gd name="connsiteY60" fmla="*/ 211619 h 487858"/>
                <a:gd name="connsiteX61" fmla="*/ 1031429 w 1252525"/>
                <a:gd name="connsiteY61" fmla="*/ 145585 h 487858"/>
                <a:gd name="connsiteX62" fmla="*/ 1118082 w 1252525"/>
                <a:gd name="connsiteY62" fmla="*/ 122415 h 487858"/>
                <a:gd name="connsiteX63" fmla="*/ 1210460 w 1252525"/>
                <a:gd name="connsiteY63" fmla="*/ 151377 h 487858"/>
                <a:gd name="connsiteX64" fmla="*/ 1248633 w 1252525"/>
                <a:gd name="connsiteY64" fmla="*/ 215481 h 487858"/>
                <a:gd name="connsiteX65" fmla="*/ 1221530 w 1252525"/>
                <a:gd name="connsiteY65" fmla="*/ 215481 h 487858"/>
                <a:gd name="connsiteX66" fmla="*/ 1183357 w 1252525"/>
                <a:gd name="connsiteY66" fmla="*/ 162576 h 487858"/>
                <a:gd name="connsiteX67" fmla="*/ 1115410 w 1252525"/>
                <a:gd name="connsiteY67" fmla="*/ 144813 h 487858"/>
                <a:gd name="connsiteX68" fmla="*/ 1043645 w 1252525"/>
                <a:gd name="connsiteY68" fmla="*/ 166438 h 487858"/>
                <a:gd name="connsiteX69" fmla="*/ 1024177 w 1252525"/>
                <a:gd name="connsiteY69" fmla="*/ 208916 h 487858"/>
                <a:gd name="connsiteX70" fmla="*/ 1046698 w 1252525"/>
                <a:gd name="connsiteY70" fmla="*/ 257187 h 487858"/>
                <a:gd name="connsiteX71" fmla="*/ 1123044 w 1252525"/>
                <a:gd name="connsiteY71" fmla="*/ 283447 h 487858"/>
                <a:gd name="connsiteX72" fmla="*/ 1223439 w 1252525"/>
                <a:gd name="connsiteY72" fmla="*/ 322063 h 487858"/>
                <a:gd name="connsiteX73" fmla="*/ 1252450 w 1252525"/>
                <a:gd name="connsiteY73" fmla="*/ 386167 h 487858"/>
                <a:gd name="connsiteX74" fmla="*/ 1214277 w 1252525"/>
                <a:gd name="connsiteY74" fmla="*/ 460311 h 487858"/>
                <a:gd name="connsiteX75" fmla="*/ 1123044 w 1252525"/>
                <a:gd name="connsiteY75" fmla="*/ 487343 h 487858"/>
                <a:gd name="connsiteX76" fmla="*/ 1025703 w 1252525"/>
                <a:gd name="connsiteY76" fmla="*/ 456449 h 487858"/>
                <a:gd name="connsiteX77" fmla="*/ 987912 w 1252525"/>
                <a:gd name="connsiteY77" fmla="*/ 386167 h 487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52525" h="487858">
                  <a:moveTo>
                    <a:pt x="0" y="0"/>
                  </a:moveTo>
                  <a:lnTo>
                    <a:pt x="28248" y="0"/>
                  </a:lnTo>
                  <a:lnTo>
                    <a:pt x="28248" y="450271"/>
                  </a:lnTo>
                  <a:lnTo>
                    <a:pt x="272936" y="450271"/>
                  </a:lnTo>
                  <a:lnTo>
                    <a:pt x="272936" y="475758"/>
                  </a:lnTo>
                  <a:lnTo>
                    <a:pt x="0" y="475758"/>
                  </a:lnTo>
                  <a:close/>
                  <a:moveTo>
                    <a:pt x="597023" y="383850"/>
                  </a:moveTo>
                  <a:lnTo>
                    <a:pt x="626034" y="383850"/>
                  </a:lnTo>
                  <a:cubicBezTo>
                    <a:pt x="619098" y="416377"/>
                    <a:pt x="599935" y="444903"/>
                    <a:pt x="572592" y="463400"/>
                  </a:cubicBezTo>
                  <a:cubicBezTo>
                    <a:pt x="547524" y="479897"/>
                    <a:pt x="518127" y="488374"/>
                    <a:pt x="488230" y="487729"/>
                  </a:cubicBezTo>
                  <a:cubicBezTo>
                    <a:pt x="442308" y="489667"/>
                    <a:pt x="398120" y="469818"/>
                    <a:pt x="368749" y="434052"/>
                  </a:cubicBezTo>
                  <a:cubicBezTo>
                    <a:pt x="339921" y="397153"/>
                    <a:pt x="325397" y="350877"/>
                    <a:pt x="327904" y="303913"/>
                  </a:cubicBezTo>
                  <a:cubicBezTo>
                    <a:pt x="324753" y="252165"/>
                    <a:pt x="342686" y="201369"/>
                    <a:pt x="377529" y="163349"/>
                  </a:cubicBezTo>
                  <a:cubicBezTo>
                    <a:pt x="404727" y="135987"/>
                    <a:pt x="441877" y="121179"/>
                    <a:pt x="480214" y="122415"/>
                  </a:cubicBezTo>
                  <a:cubicBezTo>
                    <a:pt x="524487" y="119970"/>
                    <a:pt x="567179" y="139405"/>
                    <a:pt x="594732" y="174547"/>
                  </a:cubicBezTo>
                  <a:cubicBezTo>
                    <a:pt x="622419" y="214122"/>
                    <a:pt x="635890" y="262088"/>
                    <a:pt x="632905" y="310478"/>
                  </a:cubicBezTo>
                  <a:lnTo>
                    <a:pt x="355389" y="310478"/>
                  </a:lnTo>
                  <a:cubicBezTo>
                    <a:pt x="353914" y="355026"/>
                    <a:pt x="370456" y="398258"/>
                    <a:pt x="401196" y="430190"/>
                  </a:cubicBezTo>
                  <a:cubicBezTo>
                    <a:pt x="425066" y="451734"/>
                    <a:pt x="456264" y="463084"/>
                    <a:pt x="488230" y="461856"/>
                  </a:cubicBezTo>
                  <a:cubicBezTo>
                    <a:pt x="514371" y="462732"/>
                    <a:pt x="540042" y="454708"/>
                    <a:pt x="561140" y="439072"/>
                  </a:cubicBezTo>
                  <a:cubicBezTo>
                    <a:pt x="578986" y="425351"/>
                    <a:pt x="591648" y="405865"/>
                    <a:pt x="597023" y="383850"/>
                  </a:cubicBezTo>
                  <a:close/>
                  <a:moveTo>
                    <a:pt x="356152" y="287694"/>
                  </a:moveTo>
                  <a:lnTo>
                    <a:pt x="603894" y="287694"/>
                  </a:lnTo>
                  <a:cubicBezTo>
                    <a:pt x="604543" y="246095"/>
                    <a:pt x="589056" y="205894"/>
                    <a:pt x="560759" y="175706"/>
                  </a:cubicBezTo>
                  <a:cubicBezTo>
                    <a:pt x="538909" y="155197"/>
                    <a:pt x="510012" y="144114"/>
                    <a:pt x="480214" y="144813"/>
                  </a:cubicBezTo>
                  <a:cubicBezTo>
                    <a:pt x="445740" y="143832"/>
                    <a:pt x="412812" y="159274"/>
                    <a:pt x="391271" y="186519"/>
                  </a:cubicBezTo>
                  <a:cubicBezTo>
                    <a:pt x="368671" y="215300"/>
                    <a:pt x="356301" y="250937"/>
                    <a:pt x="356152" y="287694"/>
                  </a:cubicBezTo>
                  <a:close/>
                  <a:moveTo>
                    <a:pt x="839802" y="154467"/>
                  </a:moveTo>
                  <a:lnTo>
                    <a:pt x="759639" y="154467"/>
                  </a:lnTo>
                  <a:lnTo>
                    <a:pt x="759639" y="409723"/>
                  </a:lnTo>
                  <a:cubicBezTo>
                    <a:pt x="759639" y="444092"/>
                    <a:pt x="775290" y="461083"/>
                    <a:pt x="806591" y="461083"/>
                  </a:cubicBezTo>
                  <a:cubicBezTo>
                    <a:pt x="820540" y="461218"/>
                    <a:pt x="834435" y="459264"/>
                    <a:pt x="847818" y="455291"/>
                  </a:cubicBezTo>
                  <a:lnTo>
                    <a:pt x="847818" y="478461"/>
                  </a:lnTo>
                  <a:cubicBezTo>
                    <a:pt x="834114" y="482153"/>
                    <a:pt x="820009" y="484099"/>
                    <a:pt x="805828" y="484253"/>
                  </a:cubicBezTo>
                  <a:cubicBezTo>
                    <a:pt x="785138" y="485825"/>
                    <a:pt x="764796" y="478214"/>
                    <a:pt x="750096" y="463400"/>
                  </a:cubicBezTo>
                  <a:cubicBezTo>
                    <a:pt x="737655" y="448297"/>
                    <a:pt x="731376" y="428962"/>
                    <a:pt x="732536" y="409337"/>
                  </a:cubicBezTo>
                  <a:lnTo>
                    <a:pt x="732536" y="154467"/>
                  </a:lnTo>
                  <a:lnTo>
                    <a:pt x="683293" y="154467"/>
                  </a:lnTo>
                  <a:lnTo>
                    <a:pt x="683293" y="132069"/>
                  </a:lnTo>
                  <a:lnTo>
                    <a:pt x="732536" y="132069"/>
                  </a:lnTo>
                  <a:lnTo>
                    <a:pt x="735208" y="49429"/>
                  </a:lnTo>
                  <a:lnTo>
                    <a:pt x="760021" y="49429"/>
                  </a:lnTo>
                  <a:lnTo>
                    <a:pt x="760021" y="132069"/>
                  </a:lnTo>
                  <a:lnTo>
                    <a:pt x="839802" y="132069"/>
                  </a:lnTo>
                  <a:close/>
                  <a:moveTo>
                    <a:pt x="971880" y="0"/>
                  </a:moveTo>
                  <a:lnTo>
                    <a:pt x="971880" y="42478"/>
                  </a:lnTo>
                  <a:cubicBezTo>
                    <a:pt x="976819" y="85187"/>
                    <a:pt x="949717" y="124989"/>
                    <a:pt x="908513" y="135545"/>
                  </a:cubicBezTo>
                  <a:lnTo>
                    <a:pt x="908513" y="115850"/>
                  </a:lnTo>
                  <a:cubicBezTo>
                    <a:pt x="920556" y="111891"/>
                    <a:pt x="930569" y="103288"/>
                    <a:pt x="936379" y="91908"/>
                  </a:cubicBezTo>
                  <a:cubicBezTo>
                    <a:pt x="942853" y="77643"/>
                    <a:pt x="945865" y="62020"/>
                    <a:pt x="945159" y="46340"/>
                  </a:cubicBezTo>
                  <a:lnTo>
                    <a:pt x="931417" y="46340"/>
                  </a:lnTo>
                  <a:lnTo>
                    <a:pt x="931417" y="0"/>
                  </a:lnTo>
                  <a:close/>
                  <a:moveTo>
                    <a:pt x="987531" y="386167"/>
                  </a:moveTo>
                  <a:lnTo>
                    <a:pt x="1015397" y="386167"/>
                  </a:lnTo>
                  <a:cubicBezTo>
                    <a:pt x="1017912" y="409932"/>
                    <a:pt x="1031162" y="431175"/>
                    <a:pt x="1051279" y="443706"/>
                  </a:cubicBezTo>
                  <a:cubicBezTo>
                    <a:pt x="1072526" y="457171"/>
                    <a:pt x="1097216" y="464018"/>
                    <a:pt x="1122281" y="463400"/>
                  </a:cubicBezTo>
                  <a:cubicBezTo>
                    <a:pt x="1150842" y="465107"/>
                    <a:pt x="1178971" y="455716"/>
                    <a:pt x="1200917" y="437141"/>
                  </a:cubicBezTo>
                  <a:cubicBezTo>
                    <a:pt x="1215518" y="424332"/>
                    <a:pt x="1223881" y="405719"/>
                    <a:pt x="1223820" y="386167"/>
                  </a:cubicBezTo>
                  <a:cubicBezTo>
                    <a:pt x="1224633" y="363634"/>
                    <a:pt x="1212617" y="342621"/>
                    <a:pt x="1192900" y="332104"/>
                  </a:cubicBezTo>
                  <a:cubicBezTo>
                    <a:pt x="1166172" y="317934"/>
                    <a:pt x="1137027" y="309023"/>
                    <a:pt x="1107012" y="305844"/>
                  </a:cubicBezTo>
                  <a:cubicBezTo>
                    <a:pt x="1034101" y="294259"/>
                    <a:pt x="997456" y="262593"/>
                    <a:pt x="997456" y="211619"/>
                  </a:cubicBezTo>
                  <a:cubicBezTo>
                    <a:pt x="996856" y="185175"/>
                    <a:pt x="1009675" y="160258"/>
                    <a:pt x="1031429" y="145585"/>
                  </a:cubicBezTo>
                  <a:cubicBezTo>
                    <a:pt x="1057253" y="128994"/>
                    <a:pt x="1087524" y="120900"/>
                    <a:pt x="1118082" y="122415"/>
                  </a:cubicBezTo>
                  <a:cubicBezTo>
                    <a:pt x="1151235" y="121157"/>
                    <a:pt x="1183819" y="131374"/>
                    <a:pt x="1210460" y="151377"/>
                  </a:cubicBezTo>
                  <a:cubicBezTo>
                    <a:pt x="1230844" y="166997"/>
                    <a:pt x="1244514" y="189949"/>
                    <a:pt x="1248633" y="215481"/>
                  </a:cubicBezTo>
                  <a:lnTo>
                    <a:pt x="1221530" y="215481"/>
                  </a:lnTo>
                  <a:cubicBezTo>
                    <a:pt x="1217896" y="192687"/>
                    <a:pt x="1203711" y="173024"/>
                    <a:pt x="1183357" y="162576"/>
                  </a:cubicBezTo>
                  <a:cubicBezTo>
                    <a:pt x="1162828" y="150263"/>
                    <a:pt x="1139264" y="144103"/>
                    <a:pt x="1115410" y="144813"/>
                  </a:cubicBezTo>
                  <a:cubicBezTo>
                    <a:pt x="1089685" y="142960"/>
                    <a:pt x="1064174" y="150647"/>
                    <a:pt x="1043645" y="166438"/>
                  </a:cubicBezTo>
                  <a:cubicBezTo>
                    <a:pt x="1030979" y="176764"/>
                    <a:pt x="1023783" y="192464"/>
                    <a:pt x="1024177" y="208916"/>
                  </a:cubicBezTo>
                  <a:cubicBezTo>
                    <a:pt x="1022989" y="227852"/>
                    <a:pt x="1031490" y="246079"/>
                    <a:pt x="1046698" y="257187"/>
                  </a:cubicBezTo>
                  <a:cubicBezTo>
                    <a:pt x="1070121" y="271093"/>
                    <a:pt x="1096098" y="280027"/>
                    <a:pt x="1123044" y="283447"/>
                  </a:cubicBezTo>
                  <a:cubicBezTo>
                    <a:pt x="1159167" y="287662"/>
                    <a:pt x="1193675" y="300935"/>
                    <a:pt x="1223439" y="322063"/>
                  </a:cubicBezTo>
                  <a:cubicBezTo>
                    <a:pt x="1242746" y="337459"/>
                    <a:pt x="1253546" y="361320"/>
                    <a:pt x="1252450" y="386167"/>
                  </a:cubicBezTo>
                  <a:cubicBezTo>
                    <a:pt x="1252946" y="415824"/>
                    <a:pt x="1238582" y="443721"/>
                    <a:pt x="1214277" y="460311"/>
                  </a:cubicBezTo>
                  <a:cubicBezTo>
                    <a:pt x="1187568" y="479090"/>
                    <a:pt x="1155548" y="488574"/>
                    <a:pt x="1123044" y="487343"/>
                  </a:cubicBezTo>
                  <a:cubicBezTo>
                    <a:pt x="1087971" y="489308"/>
                    <a:pt x="1053383" y="478329"/>
                    <a:pt x="1025703" y="456449"/>
                  </a:cubicBezTo>
                  <a:cubicBezTo>
                    <a:pt x="1004498" y="438929"/>
                    <a:pt x="990932" y="413697"/>
                    <a:pt x="987912" y="386167"/>
                  </a:cubicBezTo>
                  <a:close/>
                </a:path>
              </a:pathLst>
            </a:custGeom>
            <a:solidFill>
              <a:srgbClr val="13284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E78DC54-AC56-D7BD-B0CD-0220840C9FD3}"/>
                </a:ext>
              </a:extLst>
            </p:cNvPr>
            <p:cNvSpPr/>
            <p:nvPr/>
          </p:nvSpPr>
          <p:spPr>
            <a:xfrm>
              <a:off x="3969626" y="3334892"/>
              <a:ext cx="712627" cy="484084"/>
            </a:xfrm>
            <a:custGeom>
              <a:avLst/>
              <a:gdLst>
                <a:gd name="connsiteX0" fmla="*/ 15211 w 712627"/>
                <a:gd name="connsiteY0" fmla="*/ 388870 h 484084"/>
                <a:gd name="connsiteX1" fmla="*/ 43840 w 712627"/>
                <a:gd name="connsiteY1" fmla="*/ 388870 h 484084"/>
                <a:gd name="connsiteX2" fmla="*/ 84303 w 712627"/>
                <a:gd name="connsiteY2" fmla="*/ 446023 h 484084"/>
                <a:gd name="connsiteX3" fmla="*/ 151106 w 712627"/>
                <a:gd name="connsiteY3" fmla="*/ 461083 h 484084"/>
                <a:gd name="connsiteX4" fmla="*/ 237376 w 712627"/>
                <a:gd name="connsiteY4" fmla="*/ 427487 h 484084"/>
                <a:gd name="connsiteX5" fmla="*/ 263334 w 712627"/>
                <a:gd name="connsiteY5" fmla="*/ 353343 h 484084"/>
                <a:gd name="connsiteX6" fmla="*/ 263334 w 712627"/>
                <a:gd name="connsiteY6" fmla="*/ 269544 h 484084"/>
                <a:gd name="connsiteX7" fmla="*/ 212946 w 712627"/>
                <a:gd name="connsiteY7" fmla="*/ 323608 h 484084"/>
                <a:gd name="connsiteX8" fmla="*/ 143089 w 712627"/>
                <a:gd name="connsiteY8" fmla="*/ 341372 h 484084"/>
                <a:gd name="connsiteX9" fmla="*/ 38496 w 712627"/>
                <a:gd name="connsiteY9" fmla="*/ 293101 h 484084"/>
                <a:gd name="connsiteX10" fmla="*/ 323 w 712627"/>
                <a:gd name="connsiteY10" fmla="*/ 174161 h 484084"/>
                <a:gd name="connsiteX11" fmla="*/ 48039 w 712627"/>
                <a:gd name="connsiteY11" fmla="*/ 40161 h 484084"/>
                <a:gd name="connsiteX12" fmla="*/ 143471 w 712627"/>
                <a:gd name="connsiteY12" fmla="*/ 1545 h 484084"/>
                <a:gd name="connsiteX13" fmla="*/ 219817 w 712627"/>
                <a:gd name="connsiteY13" fmla="*/ 24715 h 484084"/>
                <a:gd name="connsiteX14" fmla="*/ 262952 w 712627"/>
                <a:gd name="connsiteY14" fmla="*/ 75303 h 484084"/>
                <a:gd name="connsiteX15" fmla="*/ 267533 w 712627"/>
                <a:gd name="connsiteY15" fmla="*/ 11199 h 484084"/>
                <a:gd name="connsiteX16" fmla="*/ 288910 w 712627"/>
                <a:gd name="connsiteY16" fmla="*/ 11199 h 484084"/>
                <a:gd name="connsiteX17" fmla="*/ 288910 w 712627"/>
                <a:gd name="connsiteY17" fmla="*/ 354501 h 484084"/>
                <a:gd name="connsiteX18" fmla="*/ 248065 w 712627"/>
                <a:gd name="connsiteY18" fmla="*/ 451429 h 484084"/>
                <a:gd name="connsiteX19" fmla="*/ 151106 w 712627"/>
                <a:gd name="connsiteY19" fmla="*/ 483867 h 484084"/>
                <a:gd name="connsiteX20" fmla="*/ 55292 w 712627"/>
                <a:gd name="connsiteY20" fmla="*/ 456063 h 484084"/>
                <a:gd name="connsiteX21" fmla="*/ 15211 w 712627"/>
                <a:gd name="connsiteY21" fmla="*/ 388870 h 484084"/>
                <a:gd name="connsiteX22" fmla="*/ 147670 w 712627"/>
                <a:gd name="connsiteY22" fmla="*/ 24329 h 484084"/>
                <a:gd name="connsiteX23" fmla="*/ 59491 w 712627"/>
                <a:gd name="connsiteY23" fmla="*/ 65648 h 484084"/>
                <a:gd name="connsiteX24" fmla="*/ 28953 w 712627"/>
                <a:gd name="connsiteY24" fmla="*/ 173389 h 484084"/>
                <a:gd name="connsiteX25" fmla="*/ 67126 w 712627"/>
                <a:gd name="connsiteY25" fmla="*/ 286536 h 484084"/>
                <a:gd name="connsiteX26" fmla="*/ 146907 w 712627"/>
                <a:gd name="connsiteY26" fmla="*/ 318974 h 484084"/>
                <a:gd name="connsiteX27" fmla="*/ 232796 w 712627"/>
                <a:gd name="connsiteY27" fmla="*/ 280357 h 484084"/>
                <a:gd name="connsiteX28" fmla="*/ 265242 w 712627"/>
                <a:gd name="connsiteY28" fmla="*/ 170686 h 484084"/>
                <a:gd name="connsiteX29" fmla="*/ 227070 w 712627"/>
                <a:gd name="connsiteY29" fmla="*/ 54836 h 484084"/>
                <a:gd name="connsiteX30" fmla="*/ 147670 w 712627"/>
                <a:gd name="connsiteY30" fmla="*/ 24329 h 484084"/>
                <a:gd name="connsiteX31" fmla="*/ 532834 w 712627"/>
                <a:gd name="connsiteY31" fmla="*/ 363769 h 484084"/>
                <a:gd name="connsiteX32" fmla="*/ 353040 w 712627"/>
                <a:gd name="connsiteY32" fmla="*/ 181884 h 484084"/>
                <a:gd name="connsiteX33" fmla="*/ 532834 w 712627"/>
                <a:gd name="connsiteY33" fmla="*/ 0 h 484084"/>
                <a:gd name="connsiteX34" fmla="*/ 712628 w 712627"/>
                <a:gd name="connsiteY34" fmla="*/ 181885 h 484084"/>
                <a:gd name="connsiteX35" fmla="*/ 712628 w 712627"/>
                <a:gd name="connsiteY35" fmla="*/ 182271 h 484084"/>
                <a:gd name="connsiteX36" fmla="*/ 532834 w 712627"/>
                <a:gd name="connsiteY36" fmla="*/ 363769 h 484084"/>
                <a:gd name="connsiteX37" fmla="*/ 532834 w 712627"/>
                <a:gd name="connsiteY37" fmla="*/ 29349 h 484084"/>
                <a:gd name="connsiteX38" fmla="*/ 380143 w 712627"/>
                <a:gd name="connsiteY38" fmla="*/ 183815 h 484084"/>
                <a:gd name="connsiteX39" fmla="*/ 532834 w 712627"/>
                <a:gd name="connsiteY39" fmla="*/ 338282 h 484084"/>
                <a:gd name="connsiteX40" fmla="*/ 685525 w 712627"/>
                <a:gd name="connsiteY40" fmla="*/ 183815 h 484084"/>
                <a:gd name="connsiteX41" fmla="*/ 532834 w 712627"/>
                <a:gd name="connsiteY41" fmla="*/ 29349 h 48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12627" h="484084">
                  <a:moveTo>
                    <a:pt x="15211" y="388870"/>
                  </a:moveTo>
                  <a:lnTo>
                    <a:pt x="43840" y="388870"/>
                  </a:lnTo>
                  <a:cubicBezTo>
                    <a:pt x="47478" y="413388"/>
                    <a:pt x="62530" y="434646"/>
                    <a:pt x="84303" y="446023"/>
                  </a:cubicBezTo>
                  <a:cubicBezTo>
                    <a:pt x="104970" y="456631"/>
                    <a:pt x="127943" y="461809"/>
                    <a:pt x="151106" y="461083"/>
                  </a:cubicBezTo>
                  <a:cubicBezTo>
                    <a:pt x="183305" y="462991"/>
                    <a:pt x="214755" y="450746"/>
                    <a:pt x="237376" y="427487"/>
                  </a:cubicBezTo>
                  <a:cubicBezTo>
                    <a:pt x="255161" y="407086"/>
                    <a:pt x="264460" y="380521"/>
                    <a:pt x="263334" y="353343"/>
                  </a:cubicBezTo>
                  <a:lnTo>
                    <a:pt x="263334" y="269544"/>
                  </a:lnTo>
                  <a:cubicBezTo>
                    <a:pt x="252088" y="292135"/>
                    <a:pt x="234578" y="310922"/>
                    <a:pt x="212946" y="323608"/>
                  </a:cubicBezTo>
                  <a:cubicBezTo>
                    <a:pt x="191672" y="335795"/>
                    <a:pt x="167532" y="341935"/>
                    <a:pt x="143089" y="341372"/>
                  </a:cubicBezTo>
                  <a:cubicBezTo>
                    <a:pt x="102710" y="342573"/>
                    <a:pt x="64068" y="324739"/>
                    <a:pt x="38496" y="293101"/>
                  </a:cubicBezTo>
                  <a:cubicBezTo>
                    <a:pt x="12035" y="259395"/>
                    <a:pt x="-1521" y="217164"/>
                    <a:pt x="323" y="174161"/>
                  </a:cubicBezTo>
                  <a:cubicBezTo>
                    <a:pt x="-2620" y="124764"/>
                    <a:pt x="14634" y="76313"/>
                    <a:pt x="48039" y="40161"/>
                  </a:cubicBezTo>
                  <a:cubicBezTo>
                    <a:pt x="73165" y="14434"/>
                    <a:pt x="107738" y="443"/>
                    <a:pt x="143471" y="1545"/>
                  </a:cubicBezTo>
                  <a:cubicBezTo>
                    <a:pt x="170662" y="1205"/>
                    <a:pt x="197303" y="9290"/>
                    <a:pt x="219817" y="24715"/>
                  </a:cubicBezTo>
                  <a:cubicBezTo>
                    <a:pt x="238438" y="37340"/>
                    <a:pt x="253340" y="54818"/>
                    <a:pt x="262952" y="75303"/>
                  </a:cubicBezTo>
                  <a:lnTo>
                    <a:pt x="267533" y="11199"/>
                  </a:lnTo>
                  <a:lnTo>
                    <a:pt x="288910" y="11199"/>
                  </a:lnTo>
                  <a:lnTo>
                    <a:pt x="288910" y="354501"/>
                  </a:lnTo>
                  <a:cubicBezTo>
                    <a:pt x="290440" y="391388"/>
                    <a:pt x="275431" y="427004"/>
                    <a:pt x="248065" y="451429"/>
                  </a:cubicBezTo>
                  <a:cubicBezTo>
                    <a:pt x="220683" y="473742"/>
                    <a:pt x="186240" y="485265"/>
                    <a:pt x="151106" y="483867"/>
                  </a:cubicBezTo>
                  <a:cubicBezTo>
                    <a:pt x="116991" y="485701"/>
                    <a:pt x="83257" y="475912"/>
                    <a:pt x="55292" y="456063"/>
                  </a:cubicBezTo>
                  <a:cubicBezTo>
                    <a:pt x="33969" y="439639"/>
                    <a:pt x="19639" y="415608"/>
                    <a:pt x="15211" y="388870"/>
                  </a:cubicBezTo>
                  <a:close/>
                  <a:moveTo>
                    <a:pt x="147670" y="24329"/>
                  </a:moveTo>
                  <a:cubicBezTo>
                    <a:pt x="113441" y="23070"/>
                    <a:pt x="80677" y="38423"/>
                    <a:pt x="59491" y="65648"/>
                  </a:cubicBezTo>
                  <a:cubicBezTo>
                    <a:pt x="37641" y="97074"/>
                    <a:pt x="26884" y="135025"/>
                    <a:pt x="28953" y="173389"/>
                  </a:cubicBezTo>
                  <a:cubicBezTo>
                    <a:pt x="26147" y="214759"/>
                    <a:pt x="39905" y="255532"/>
                    <a:pt x="67126" y="286536"/>
                  </a:cubicBezTo>
                  <a:cubicBezTo>
                    <a:pt x="88163" y="308011"/>
                    <a:pt x="117029" y="319750"/>
                    <a:pt x="146907" y="318974"/>
                  </a:cubicBezTo>
                  <a:cubicBezTo>
                    <a:pt x="179884" y="320152"/>
                    <a:pt x="211560" y="305910"/>
                    <a:pt x="232796" y="280357"/>
                  </a:cubicBezTo>
                  <a:cubicBezTo>
                    <a:pt x="256459" y="249021"/>
                    <a:pt x="267999" y="210021"/>
                    <a:pt x="265242" y="170686"/>
                  </a:cubicBezTo>
                  <a:cubicBezTo>
                    <a:pt x="268258" y="128470"/>
                    <a:pt x="254520" y="86778"/>
                    <a:pt x="227070" y="54836"/>
                  </a:cubicBezTo>
                  <a:cubicBezTo>
                    <a:pt x="205880" y="34048"/>
                    <a:pt x="177159" y="23013"/>
                    <a:pt x="147670" y="24329"/>
                  </a:cubicBezTo>
                  <a:close/>
                  <a:moveTo>
                    <a:pt x="532834" y="363769"/>
                  </a:moveTo>
                  <a:cubicBezTo>
                    <a:pt x="433535" y="363769"/>
                    <a:pt x="353040" y="282338"/>
                    <a:pt x="353040" y="181884"/>
                  </a:cubicBezTo>
                  <a:cubicBezTo>
                    <a:pt x="353040" y="81432"/>
                    <a:pt x="433539" y="0"/>
                    <a:pt x="532834" y="0"/>
                  </a:cubicBezTo>
                  <a:cubicBezTo>
                    <a:pt x="632133" y="0"/>
                    <a:pt x="712628" y="81433"/>
                    <a:pt x="712628" y="181885"/>
                  </a:cubicBezTo>
                  <a:cubicBezTo>
                    <a:pt x="712628" y="182014"/>
                    <a:pt x="712628" y="182142"/>
                    <a:pt x="712628" y="182271"/>
                  </a:cubicBezTo>
                  <a:cubicBezTo>
                    <a:pt x="712418" y="282574"/>
                    <a:pt x="631984" y="363769"/>
                    <a:pt x="532834" y="363769"/>
                  </a:cubicBezTo>
                  <a:close/>
                  <a:moveTo>
                    <a:pt x="532834" y="29349"/>
                  </a:moveTo>
                  <a:cubicBezTo>
                    <a:pt x="448506" y="29349"/>
                    <a:pt x="380143" y="98506"/>
                    <a:pt x="380143" y="183815"/>
                  </a:cubicBezTo>
                  <a:cubicBezTo>
                    <a:pt x="380143" y="269124"/>
                    <a:pt x="448506" y="338282"/>
                    <a:pt x="532834" y="338282"/>
                  </a:cubicBezTo>
                  <a:cubicBezTo>
                    <a:pt x="617162" y="338282"/>
                    <a:pt x="685525" y="269124"/>
                    <a:pt x="685525" y="183815"/>
                  </a:cubicBezTo>
                  <a:cubicBezTo>
                    <a:pt x="685525" y="98506"/>
                    <a:pt x="617162" y="29349"/>
                    <a:pt x="532834" y="29349"/>
                  </a:cubicBezTo>
                  <a:close/>
                </a:path>
              </a:pathLst>
            </a:custGeom>
            <a:solidFill>
              <a:srgbClr val="01BCEA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BB63A-9AA5-B6E8-6317-B6678A1DCFB1}"/>
              </a:ext>
            </a:extLst>
          </p:cNvPr>
          <p:cNvGrpSpPr/>
          <p:nvPr userDrawn="1"/>
        </p:nvGrpSpPr>
        <p:grpSpPr>
          <a:xfrm>
            <a:off x="1200648" y="2346862"/>
            <a:ext cx="1394032" cy="380013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3779FC-7B32-34A6-D267-ED5B45E472E6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DDC4A7B-4C5D-1EF0-4C8A-BB70E82490E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3BCA06-88BD-1388-B432-042FF21FD0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C58969E-798E-6A04-0435-7D4C72668A9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5A3A4CBE-99AF-EA50-A0B5-D5F04AA1E39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E3F96870-429A-8B27-8A8E-ECC89447D2A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023C21-B299-C52F-A2F9-49E7105C4A8B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6245D1D-3890-B820-D016-6B26E067CD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4F28218-BE43-C5EB-8959-5B4B4F66219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57F2E61-5F11-7595-0E07-1A87DFD2743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0E32EA9-56D8-DA39-2F8D-3CB020A0C7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2DECA20-6DB5-C7C3-FCEB-ABA499AC785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F2EEAE-D9B5-CB4A-A159-B9640427B4DF}"/>
              </a:ext>
            </a:extLst>
          </p:cNvPr>
          <p:cNvSpPr txBox="1"/>
          <p:nvPr userDrawn="1"/>
        </p:nvSpPr>
        <p:spPr>
          <a:xfrm>
            <a:off x="4158265" y="4720026"/>
            <a:ext cx="82747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lvl="0" algn="ctr">
              <a:defRPr sz="10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7BC5C7-A956-C8B9-9644-9AF3B2C4FD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3AF0B-E1C0-5716-75E4-837229A01B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A13D7-2B82-FF4B-ED6C-AE1FBB0B9A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5E021D-F999-39BA-382E-6791B851DE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solidFill>
              <a:schemeClr val="bg2"/>
            </a:solidFill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solidFill>
              <a:schemeClr val="accent1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42" r:id="rId4"/>
    <p:sldLayoutId id="2147484017" r:id="rId5"/>
    <p:sldLayoutId id="2147484025" r:id="rId6"/>
    <p:sldLayoutId id="2147484027" r:id="rId7"/>
    <p:sldLayoutId id="2147484026" r:id="rId8"/>
    <p:sldLayoutId id="2147484034" r:id="rId9"/>
    <p:sldLayoutId id="2147484043" r:id="rId10"/>
    <p:sldLayoutId id="2147484028" r:id="rId11"/>
    <p:sldLayoutId id="2147484036" r:id="rId12"/>
    <p:sldLayoutId id="2147484035" r:id="rId13"/>
    <p:sldLayoutId id="2147484037" r:id="rId14"/>
    <p:sldLayoutId id="2147484038" r:id="rId15"/>
    <p:sldLayoutId id="2147484050" r:id="rId16"/>
    <p:sldLayoutId id="2147484041" r:id="rId17"/>
    <p:sldLayoutId id="2147484018" r:id="rId18"/>
    <p:sldLayoutId id="2147484051" r:id="rId19"/>
    <p:sldLayoutId id="2147483976" r:id="rId20"/>
    <p:sldLayoutId id="2147483885" r:id="rId21"/>
    <p:sldLayoutId id="2147484052" r:id="rId22"/>
    <p:sldLayoutId id="2147484040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39" r:id="rId30"/>
    <p:sldLayoutId id="2147484011" r:id="rId31"/>
    <p:sldLayoutId id="2147483982" r:id="rId32"/>
    <p:sldLayoutId id="2147483985" r:id="rId33"/>
    <p:sldLayoutId id="2147483986" r:id="rId34"/>
    <p:sldLayoutId id="2147484046" r:id="rId35"/>
    <p:sldLayoutId id="2147484047" r:id="rId36"/>
    <p:sldLayoutId id="2147483978" r:id="rId37"/>
    <p:sldLayoutId id="2147483979" r:id="rId38"/>
    <p:sldLayoutId id="2147483980" r:id="rId39"/>
    <p:sldLayoutId id="2147483969" r:id="rId40"/>
    <p:sldLayoutId id="2147483968" r:id="rId41"/>
    <p:sldLayoutId id="2147483973" r:id="rId42"/>
    <p:sldLayoutId id="2147483970" r:id="rId43"/>
    <p:sldLayoutId id="2147483987" r:id="rId44"/>
    <p:sldLayoutId id="2147483983" r:id="rId45"/>
    <p:sldLayoutId id="2147483971" r:id="rId46"/>
    <p:sldLayoutId id="2147483972" r:id="rId47"/>
    <p:sldLayoutId id="2147484033" r:id="rId48"/>
    <p:sldLayoutId id="2147484049" r:id="rId49"/>
    <p:sldLayoutId id="2147483897" r:id="rId50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ops-ontap/sdwan" TargetMode="Externa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3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009" y="1600789"/>
            <a:ext cx="4935761" cy="1941922"/>
          </a:xfrm>
        </p:spPr>
        <p:txBody>
          <a:bodyPr/>
          <a:lstStyle/>
          <a:p>
            <a:r>
              <a:rPr lang="en-US" dirty="0"/>
              <a:t>SD-WAN Deployment Preparation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Deploying Underlay to Cloud Providers</a:t>
            </a:r>
          </a:p>
        </p:txBody>
      </p:sp>
    </p:spTree>
    <p:extLst>
      <p:ext uri="{BB962C8B-B14F-4D97-AF65-F5344CB8AC3E}">
        <p14:creationId xmlns:p14="http://schemas.microsoft.com/office/powerpoint/2010/main" val="268148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D030-A61B-DD61-15EA-4982301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1 – Cloud Provider Underlay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E119-1D9F-3216-AD26-0C5BB64FA9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997" y="1010194"/>
            <a:ext cx="8257032" cy="3580094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Clone the Lab Git Repository</a:t>
            </a:r>
          </a:p>
          <a:p>
            <a:pPr marL="514350" lvl="1" indent="-342900">
              <a:buFont typeface="+mj-lt"/>
              <a:buAutoNum type="arabicPeriod"/>
            </a:pPr>
            <a:r>
              <a:rPr lang="en-US" sz="1400" dirty="0"/>
              <a:t>Open your IntelliJ IDE and open the folder LTRAP300  (You have full access to this repository). Open the Terminal in the IDE and type:</a:t>
            </a:r>
          </a:p>
          <a:p>
            <a:pPr marL="684212" lvl="2" indent="-342900">
              <a:buFont typeface="+mj-lt"/>
              <a:buAutoNum type="arabicPeriod"/>
            </a:pPr>
            <a:r>
              <a:rPr lang="en-US" sz="1400" dirty="0"/>
              <a:t>git clone </a:t>
            </a:r>
            <a:r>
              <a:rPr lang="en-US" sz="1400" dirty="0">
                <a:hlinkClick r:id="rId2"/>
              </a:rPr>
              <a:t>https://devops-ontap/SD-WAN</a:t>
            </a:r>
            <a:endParaRPr lang="en-US" sz="1400" dirty="0"/>
          </a:p>
          <a:p>
            <a:pPr marL="684212" lvl="2" indent="-342900">
              <a:buFont typeface="+mj-lt"/>
              <a:buAutoNum type="arabicPeriod"/>
            </a:pPr>
            <a:r>
              <a:rPr lang="en-US" sz="1400" dirty="0"/>
              <a:t>cd SD-WAN</a:t>
            </a:r>
          </a:p>
          <a:p>
            <a:pPr marL="684212" lvl="2" indent="-342900">
              <a:buFont typeface="+mj-lt"/>
              <a:buAutoNum type="arabicPeriod"/>
            </a:pPr>
            <a:r>
              <a:rPr lang="en-US" sz="1400" dirty="0"/>
              <a:t>git checkout your branch (branch names will be assigned day of the lab by Instructor)</a:t>
            </a:r>
          </a:p>
          <a:p>
            <a:pPr marL="341312" lvl="2" indent="0">
              <a:buNone/>
            </a:pPr>
            <a:r>
              <a:rPr lang="en-US" sz="1400" dirty="0"/>
              <a:t>Git Checkout the lab guides:</a:t>
            </a:r>
          </a:p>
          <a:p>
            <a:pPr marL="684212" lvl="2" indent="-342900">
              <a:buFont typeface="+mj-lt"/>
              <a:buAutoNum type="arabicPeriod"/>
            </a:pPr>
            <a:r>
              <a:rPr lang="en-US" sz="1400" dirty="0"/>
              <a:t>git checkout 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devops-ontap</a:t>
            </a:r>
            <a:r>
              <a:rPr lang="en-US" sz="1400" dirty="0"/>
              <a:t>/LTRAPP3000.git</a:t>
            </a:r>
          </a:p>
          <a:p>
            <a:pPr marL="171450" lvl="1" indent="0">
              <a:buNone/>
            </a:pPr>
            <a:r>
              <a:rPr lang="en-US" sz="1400" dirty="0"/>
              <a:t>2. Browse to the directory: lab-guide </a:t>
            </a:r>
          </a:p>
          <a:p>
            <a:pPr marL="684212" lvl="2" indent="-342900">
              <a:buFont typeface="+mj-lt"/>
              <a:buAutoNum type="arabicPeriod"/>
            </a:pPr>
            <a:r>
              <a:rPr lang="en-US" sz="1400" dirty="0"/>
              <a:t>Open ”deploy-underlay.md” and and wait for the instructor to provide verbal overview of next steps and live demo before proceeding</a:t>
            </a:r>
          </a:p>
          <a:p>
            <a:pPr marL="341312" lvl="2" indent="0">
              <a:buNone/>
            </a:pPr>
            <a:endParaRPr lang="en-US" sz="1400" dirty="0"/>
          </a:p>
          <a:p>
            <a:pPr marL="341312" lvl="2" indent="0">
              <a:buNone/>
            </a:pPr>
            <a:r>
              <a:rPr lang="en-US" sz="1400" dirty="0"/>
              <a:t>STOP – WAIT – Please do not proceed until Instructor has delivered verbal instruction and demo. Working ahead in this lab will result in your environment needing to be rebuilt </a:t>
            </a:r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F64BF-5F8E-FC19-6434-159CD2E5C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675B2-890E-EFDF-A91A-047D601DA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6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D030-A61B-DD61-15EA-4982301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1 – Cloud Provider Underlay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E119-1D9F-3216-AD26-0C5BB64FA9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997" y="1010194"/>
            <a:ext cx="8257032" cy="3580094"/>
          </a:xfrm>
        </p:spPr>
        <p:txBody>
          <a:bodyPr/>
          <a:lstStyle/>
          <a:p>
            <a:pPr marL="341312" lvl="2" indent="0">
              <a:buNone/>
            </a:pPr>
            <a:r>
              <a:rPr lang="en-US" dirty="0"/>
              <a:t>Clone the Lab Guide </a:t>
            </a:r>
          </a:p>
          <a:p>
            <a:pPr marL="341312" lvl="2" indent="0">
              <a:buNone/>
            </a:pPr>
            <a:r>
              <a:rPr lang="en-US" dirty="0"/>
              <a:t>git checkout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devops-ontap</a:t>
            </a:r>
            <a:r>
              <a:rPr lang="en-US" dirty="0"/>
              <a:t>/LTRAPP3000.git</a:t>
            </a:r>
          </a:p>
          <a:p>
            <a:pPr marL="171450" lvl="1" indent="0">
              <a:buNone/>
            </a:pPr>
            <a:r>
              <a:rPr lang="en-US" dirty="0"/>
              <a:t>2. Browse to the directory: lab-guide </a:t>
            </a:r>
          </a:p>
          <a:p>
            <a:pPr marL="684212" lvl="2" indent="-342900">
              <a:buFont typeface="+mj-lt"/>
              <a:buAutoNum type="arabicPeriod"/>
            </a:pPr>
            <a:r>
              <a:rPr lang="en-US" dirty="0"/>
              <a:t>Open ”deploy-underlay.md” and and wait for the instructor to provide verbal overview of next steps and live demo before proceeding</a:t>
            </a:r>
          </a:p>
          <a:p>
            <a:pPr marL="341312" lvl="2" indent="0">
              <a:buNone/>
            </a:pPr>
            <a:endParaRPr lang="en-US" dirty="0"/>
          </a:p>
          <a:p>
            <a:pPr marL="341312" lvl="2" indent="0">
              <a:buNone/>
            </a:pPr>
            <a:r>
              <a:rPr lang="en-US" dirty="0"/>
              <a:t>STOP – WAIT – Please do not proceed until Instructor has delivered verbal instruction and demo. Working ahead in this lab will result in your environment needing to be rebuilt </a:t>
            </a:r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F64BF-5F8E-FC19-6434-159CD2E5C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501C-EBC1-6C54-CA0A-B1AB04653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7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009" y="1600788"/>
            <a:ext cx="6747145" cy="2326777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Instructor Demonstrates Steps to Deploy Underlays </a:t>
            </a:r>
          </a:p>
        </p:txBody>
      </p:sp>
    </p:spTree>
    <p:extLst>
      <p:ext uri="{BB962C8B-B14F-4D97-AF65-F5344CB8AC3E}">
        <p14:creationId xmlns:p14="http://schemas.microsoft.com/office/powerpoint/2010/main" val="70997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SD-WAN to AWS</a:t>
            </a:r>
          </a:p>
        </p:txBody>
      </p:sp>
    </p:spTree>
    <p:extLst>
      <p:ext uri="{BB962C8B-B14F-4D97-AF65-F5344CB8AC3E}">
        <p14:creationId xmlns:p14="http://schemas.microsoft.com/office/powerpoint/2010/main" val="333157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D030-A61B-DD61-15EA-4982301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2 – Deploy SD-WAN to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E119-1D9F-3216-AD26-0C5BB64FA9D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steps required to deploy the SD-WAN to AWS exist in the Lab Guide in 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aws</a:t>
            </a:r>
            <a:r>
              <a:rPr lang="en-US" dirty="0"/>
              <a:t>-SD-WAN-</a:t>
            </a:r>
            <a:r>
              <a:rPr lang="en-US" dirty="0" err="1"/>
              <a:t>deploy.md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514350" lvl="1" indent="-342900">
              <a:buFont typeface="+mj-lt"/>
              <a:buAutoNum type="arabicPeriod"/>
            </a:pPr>
            <a:r>
              <a:rPr lang="en-US" dirty="0"/>
              <a:t>Open ”</a:t>
            </a:r>
            <a:r>
              <a:rPr lang="en-US" dirty="0" err="1"/>
              <a:t>aws</a:t>
            </a:r>
            <a:r>
              <a:rPr lang="en-US" dirty="0"/>
              <a:t>-SD-WAN-</a:t>
            </a:r>
            <a:r>
              <a:rPr lang="en-US" dirty="0" err="1"/>
              <a:t>deploy.md</a:t>
            </a:r>
            <a:r>
              <a:rPr lang="en-US" dirty="0"/>
              <a:t>” and wait for the instructor to provide verbal overview of next steps detailed in the readme file and completes the  live demo before proceeding</a:t>
            </a:r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F64BF-5F8E-FC19-6434-159CD2E5C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2B4C-ABE7-AF1F-9C41-0A07F0C3C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009" y="1600788"/>
            <a:ext cx="6747145" cy="2326777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Instructor Demonstrates Steps to Deploy SD-WAN to AWS</a:t>
            </a:r>
          </a:p>
        </p:txBody>
      </p:sp>
    </p:spTree>
    <p:extLst>
      <p:ext uri="{BB962C8B-B14F-4D97-AF65-F5344CB8AC3E}">
        <p14:creationId xmlns:p14="http://schemas.microsoft.com/office/powerpoint/2010/main" val="392737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SD-WAN to Azure</a:t>
            </a:r>
          </a:p>
        </p:txBody>
      </p:sp>
    </p:spTree>
    <p:extLst>
      <p:ext uri="{BB962C8B-B14F-4D97-AF65-F5344CB8AC3E}">
        <p14:creationId xmlns:p14="http://schemas.microsoft.com/office/powerpoint/2010/main" val="295535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D030-A61B-DD61-15EA-4982301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3 – Deploy SD-WAN to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E119-1D9F-3216-AD26-0C5BB64FA9D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steps required to deploy the SD-WAN to Azure exist in the Lab Guide in </a:t>
            </a:r>
          </a:p>
          <a:p>
            <a:pPr marL="0" indent="0">
              <a:buNone/>
            </a:pPr>
            <a:r>
              <a:rPr lang="en-US" dirty="0"/>
              <a:t>“azure-SD-WAN-</a:t>
            </a:r>
            <a:r>
              <a:rPr lang="en-US" dirty="0" err="1"/>
              <a:t>deploy.md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514350" lvl="1" indent="-342900">
              <a:buFont typeface="+mj-lt"/>
              <a:buAutoNum type="arabicPeriod"/>
            </a:pPr>
            <a:r>
              <a:rPr lang="en-US" dirty="0"/>
              <a:t>Open ”azure-SD-WAN-</a:t>
            </a:r>
            <a:r>
              <a:rPr lang="en-US" dirty="0" err="1"/>
              <a:t>deploy.md</a:t>
            </a:r>
            <a:r>
              <a:rPr lang="en-US" dirty="0"/>
              <a:t>” and wait for the instructor to provide verbal overview of next steps detailed in the readme file and completes the  live demo before proceeding</a:t>
            </a:r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F64BF-5F8E-FC19-6434-159CD2E5C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BE45F-4A0C-602E-449A-3EF7C51FE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53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009" y="1600788"/>
            <a:ext cx="6747145" cy="2326777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Instructor Demonstrates Steps to Deploy SD-WAN to Azure</a:t>
            </a:r>
          </a:p>
        </p:txBody>
      </p:sp>
    </p:spTree>
    <p:extLst>
      <p:ext uri="{BB962C8B-B14F-4D97-AF65-F5344CB8AC3E}">
        <p14:creationId xmlns:p14="http://schemas.microsoft.com/office/powerpoint/2010/main" val="41086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46359" y="3495887"/>
            <a:ext cx="6545159" cy="554375"/>
          </a:xfrm>
        </p:spPr>
        <p:txBody>
          <a:bodyPr/>
          <a:lstStyle/>
          <a:p>
            <a:r>
              <a:rPr lang="en-US" dirty="0"/>
              <a:t>Sherri Conrod, TSA &amp; Programmability Lead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Secure Industrial Pipelining of multi-tenancy SD-WAN for MSPs in Azure, GCP, and AWS  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 Source Cisco SD-WAN Multi-cloud Automation for MSPs</a:t>
            </a:r>
          </a:p>
        </p:txBody>
      </p:sp>
    </p:spTree>
    <p:extLst>
      <p:ext uri="{BB962C8B-B14F-4D97-AF65-F5344CB8AC3E}">
        <p14:creationId xmlns:p14="http://schemas.microsoft.com/office/powerpoint/2010/main" val="909434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SD-WAN to GCP</a:t>
            </a:r>
          </a:p>
        </p:txBody>
      </p:sp>
    </p:spTree>
    <p:extLst>
      <p:ext uri="{BB962C8B-B14F-4D97-AF65-F5344CB8AC3E}">
        <p14:creationId xmlns:p14="http://schemas.microsoft.com/office/powerpoint/2010/main" val="369842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D030-A61B-DD61-15EA-49823012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Part 4 – Deploy SD-WAN to GCP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E119-1D9F-3216-AD26-0C5BB64FA9D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steps required to deploy the SD-WAN to Azure exist in the Lab Guide in 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gcp</a:t>
            </a:r>
            <a:r>
              <a:rPr lang="en-US" dirty="0"/>
              <a:t>-SD-WAN-</a:t>
            </a:r>
            <a:r>
              <a:rPr lang="en-US" dirty="0" err="1"/>
              <a:t>deploy.md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514350" lvl="1" indent="-342900">
              <a:buFont typeface="+mj-lt"/>
              <a:buAutoNum type="arabicPeriod"/>
            </a:pPr>
            <a:r>
              <a:rPr lang="en-US" dirty="0"/>
              <a:t>Open ”</a:t>
            </a:r>
            <a:r>
              <a:rPr lang="en-US" dirty="0" err="1"/>
              <a:t>gcp</a:t>
            </a:r>
            <a:r>
              <a:rPr lang="en-US" dirty="0"/>
              <a:t>-SD-WAN-</a:t>
            </a:r>
            <a:r>
              <a:rPr lang="en-US" dirty="0" err="1"/>
              <a:t>deploy.md</a:t>
            </a:r>
            <a:r>
              <a:rPr lang="en-US" dirty="0"/>
              <a:t>” and wait for the instructor to provide verbal overview of next steps detailed in the readme file and completes the  live demo before proceeding</a:t>
            </a:r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684212" lvl="2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F64BF-5F8E-FC19-6434-159CD2E5C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B60D8-0951-56A0-B2C5-4F9F39856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6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009" y="1600788"/>
            <a:ext cx="6747145" cy="2326777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Instructor Demonstrates Steps to Deploy SD-WAN to GCP</a:t>
            </a:r>
          </a:p>
        </p:txBody>
      </p:sp>
    </p:spTree>
    <p:extLst>
      <p:ext uri="{BB962C8B-B14F-4D97-AF65-F5344CB8AC3E}">
        <p14:creationId xmlns:p14="http://schemas.microsoft.com/office/powerpoint/2010/main" val="1736365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C011-A6CF-0952-8ABB-82AA7CAE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Fill out your session surveys!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48CC9-2322-E4BA-5724-7D0AC4C5A94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58999" y="1417235"/>
            <a:ext cx="4887378" cy="759765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Attendees who fill out a minimum of four session surveys and the overall event survey will get </a:t>
            </a:r>
            <a:r>
              <a:rPr lang="en-US" sz="1600">
                <a:latin typeface="CiscoSansTT Medium" panose="020B0503020201020303" pitchFamily="34" charset="0"/>
                <a:cs typeface="CiscoSansTT Medium" panose="020B0503020201020303" pitchFamily="34" charset="0"/>
              </a:rPr>
              <a:t>Cisco Live-branded socks </a:t>
            </a:r>
            <a:r>
              <a:rPr lang="en-US" sz="1600"/>
              <a:t>(while supplies last)! 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F8032-CC0E-A76C-386D-3E73B862B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DBDF5EE9-FFC5-322C-184C-ABB7A917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88" y="923544"/>
            <a:ext cx="2288903" cy="29618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B2C485-B9F3-CFFC-EC64-E3A782DD19E8}"/>
              </a:ext>
            </a:extLst>
          </p:cNvPr>
          <p:cNvSpPr txBox="1"/>
          <p:nvPr/>
        </p:nvSpPr>
        <p:spPr>
          <a:xfrm>
            <a:off x="530818" y="4037711"/>
            <a:ext cx="8082363" cy="335756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  <a:latin typeface="CiscoSansTT Medium" panose="020B0503020201020303" pitchFamily="34" charset="0"/>
                <a:cs typeface="CiscoSansTT Medium" panose="020B0503020201020303" pitchFamily="34" charset="0"/>
              </a:rPr>
              <a:t>These points </a:t>
            </a:r>
            <a:r>
              <a:rPr lang="en-US" sz="1200">
                <a:solidFill>
                  <a:schemeClr val="bg2"/>
                </a:solidFill>
                <a:latin typeface="+mn-lt"/>
                <a:cs typeface="CiscoSansTT Medium" panose="020B0503020201020303" pitchFamily="34" charset="0"/>
              </a:rPr>
              <a:t>help you get on the leaderboard and increase your chances of winning daily and grand prizes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D1C477-37EE-E94C-0128-8681E64C4C13}"/>
              </a:ext>
            </a:extLst>
          </p:cNvPr>
          <p:cNvCxnSpPr>
            <a:cxnSpLocks/>
          </p:cNvCxnSpPr>
          <p:nvPr/>
        </p:nvCxnSpPr>
        <p:spPr>
          <a:xfrm>
            <a:off x="530818" y="2457870"/>
            <a:ext cx="53652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233CFB-29F2-65E3-C2AF-052B417A6BF3}"/>
              </a:ext>
            </a:extLst>
          </p:cNvPr>
          <p:cNvSpPr txBox="1">
            <a:spLocks/>
          </p:cNvSpPr>
          <p:nvPr/>
        </p:nvSpPr>
        <p:spPr>
          <a:xfrm>
            <a:off x="1258999" y="2713804"/>
            <a:ext cx="4493501" cy="521087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Attendees will also earn 100 points in the </a:t>
            </a:r>
            <a:r>
              <a:rPr lang="en-US" sz="1600">
                <a:latin typeface="CiscoSansTT Medium" panose="020B0503020201020303" pitchFamily="34" charset="0"/>
                <a:cs typeface="CiscoSansTT Medium" panose="020B0503020201020303" pitchFamily="34" charset="0"/>
              </a:rPr>
              <a:t>Cisco Live Game </a:t>
            </a:r>
            <a:r>
              <a:rPr lang="en-US" sz="1600"/>
              <a:t>for every survey completed. </a:t>
            </a:r>
          </a:p>
        </p:txBody>
      </p:sp>
      <p:pic>
        <p:nvPicPr>
          <p:cNvPr id="21" name="Graphic 34">
            <a:extLst>
              <a:ext uri="{FF2B5EF4-FFF2-40B4-BE49-F238E27FC236}">
                <a16:creationId xmlns:a16="http://schemas.microsoft.com/office/drawing/2014/main" id="{EC3C9668-E77C-BE61-AE49-53B8C9AAF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526" y="2581975"/>
            <a:ext cx="784744" cy="784744"/>
          </a:xfrm>
          <a:prstGeom prst="rect">
            <a:avLst/>
          </a:prstGeom>
        </p:spPr>
      </p:pic>
      <p:pic>
        <p:nvPicPr>
          <p:cNvPr id="22" name="Graphic 26">
            <a:extLst>
              <a:ext uri="{FF2B5EF4-FFF2-40B4-BE49-F238E27FC236}">
                <a16:creationId xmlns:a16="http://schemas.microsoft.com/office/drawing/2014/main" id="{EEEF444D-E189-7378-327C-A5536831A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526" y="1392256"/>
            <a:ext cx="784744" cy="7847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EB0FE-187B-D9A6-93F8-637D7BDFA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18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59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D97A41-AE66-8847-7A67-7973DAF7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A22D6EB-D8B6-48A8-8BFF-090DD961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83299"/>
            <a:ext cx="3827463" cy="182880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Continue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your education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A2D40-5F1A-6047-B74D-44173C815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42132"/>
            <a:ext cx="3551237" cy="4059237"/>
          </a:xfrm>
        </p:spPr>
        <p:txBody>
          <a:bodyPr anchor="ctr"/>
          <a:lstStyle/>
          <a:p>
            <a:pPr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</a:p>
          <a:p>
            <a:pPr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>
              <a:spcBef>
                <a:spcPts val="2400"/>
              </a:spcBef>
            </a:pPr>
            <a:r>
              <a:rPr lang="en-US" sz="1600" dirty="0"/>
              <a:t>Visit the On-Demand Library </a:t>
            </a:r>
            <a:br>
              <a:rPr lang="en-US" sz="1600" dirty="0"/>
            </a:br>
            <a:r>
              <a:rPr lang="en-US" sz="1600" dirty="0"/>
              <a:t>for more sessions at </a:t>
            </a:r>
            <a:r>
              <a:rPr lang="en-US" sz="1600" dirty="0">
                <a:hlinkClick r:id="rId3"/>
              </a:rPr>
              <a:t>www.CiscoLive.com/on-demand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205546-5614-4B42-9E22-A104D7020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25663-6EAE-4A60-9172-92A6E0669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777915-D1FB-BD5E-C9AE-B52F56303F58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70600C-1E8B-B84B-C945-FD3586623B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99E9E83-A9A0-87B2-D4C3-E810AC4936D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330EA90-8628-F460-F15E-001399077352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809790-3455-5659-398A-5EFBFA1320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5EC58EE-279C-F553-1D05-BA73DC47CD7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A79C3CB-77EC-8651-D1C5-89808BA03E4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E1BDC-690E-3A5E-2412-41046EFDA02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292DA9C-D830-AA08-0F47-20613DF77D5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B9E9080-A92C-A3E8-DE90-8F7CE5648F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847F1CF-5D09-8C81-BB45-52CA07ECE0F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B094D53-DFA9-7AB4-476A-B108BA6BFA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8927AF1-FAD2-27F5-3F79-870F66C1995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828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661CD19A-DBCC-CE6E-F5B9-D7C026E5B48D}"/>
              </a:ext>
            </a:extLst>
          </p:cNvPr>
          <p:cNvGrpSpPr/>
          <p:nvPr/>
        </p:nvGrpSpPr>
        <p:grpSpPr>
          <a:xfrm>
            <a:off x="4204006" y="0"/>
            <a:ext cx="4939994" cy="5143500"/>
            <a:chOff x="4204006" y="0"/>
            <a:chExt cx="4939994" cy="51435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C7AFE96-4BFE-35E4-2C2C-5D8BBDAB4620}"/>
                </a:ext>
              </a:extLst>
            </p:cNvPr>
            <p:cNvSpPr/>
            <p:nvPr/>
          </p:nvSpPr>
          <p:spPr>
            <a:xfrm>
              <a:off x="4204006" y="4868863"/>
              <a:ext cx="735988" cy="2746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669B8E2-E75D-6362-460B-C3B72B62D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0"/>
              <a:ext cx="4572000" cy="51435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5959F22-857B-6721-C298-68578D2313AE}"/>
              </a:ext>
            </a:extLst>
          </p:cNvPr>
          <p:cNvGrpSpPr/>
          <p:nvPr/>
        </p:nvGrpSpPr>
        <p:grpSpPr>
          <a:xfrm>
            <a:off x="6065003" y="668305"/>
            <a:ext cx="1585994" cy="3055573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CA1946F-5AC0-9A77-8C39-5CE8178E9E63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2D8349-DC76-C908-B894-CAB926D86D52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FBB1003-82A7-FC2F-B738-5637779EFDD3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A3F6EA27-5B56-2308-53FE-D54595D6ADDD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B65B737-79CD-0C22-D7E5-B4D67105D6C5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Round Same Side Corner Rectangle 36">
              <a:extLst>
                <a:ext uri="{FF2B5EF4-FFF2-40B4-BE49-F238E27FC236}">
                  <a16:creationId xmlns:a16="http://schemas.microsoft.com/office/drawing/2014/main" id="{38D9C876-CBE8-3F3A-13E3-52CD184DCE83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DD2CBC-5574-2624-A20B-DC2171151029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39" name="Round Same Side Corner Rectangle 38">
                <a:extLst>
                  <a:ext uri="{FF2B5EF4-FFF2-40B4-BE49-F238E27FC236}">
                    <a16:creationId xmlns:a16="http://schemas.microsoft.com/office/drawing/2014/main" id="{F34F17D7-3CC4-4882-3869-93CA7018E158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ound Same Side Corner Rectangle 39">
                <a:extLst>
                  <a:ext uri="{FF2B5EF4-FFF2-40B4-BE49-F238E27FC236}">
                    <a16:creationId xmlns:a16="http://schemas.microsoft.com/office/drawing/2014/main" id="{0B855889-B453-379D-C6E8-D153C68329CB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" name="Phone">
            <a:extLst>
              <a:ext uri="{FF2B5EF4-FFF2-40B4-BE49-F238E27FC236}">
                <a16:creationId xmlns:a16="http://schemas.microsoft.com/office/drawing/2014/main" id="{32B5EC96-54F3-F346-571E-1FAA71A40378}"/>
              </a:ext>
            </a:extLst>
          </p:cNvPr>
          <p:cNvGrpSpPr/>
          <p:nvPr/>
        </p:nvGrpSpPr>
        <p:grpSpPr>
          <a:xfrm>
            <a:off x="6199161" y="919789"/>
            <a:ext cx="1317223" cy="2414254"/>
            <a:chOff x="6735758" y="903985"/>
            <a:chExt cx="1317223" cy="2414254"/>
          </a:xfrm>
        </p:grpSpPr>
        <p:sp>
          <p:nvSpPr>
            <p:cNvPr id="7" name="Phone Backgrounf">
              <a:extLst>
                <a:ext uri="{FF2B5EF4-FFF2-40B4-BE49-F238E27FC236}">
                  <a16:creationId xmlns:a16="http://schemas.microsoft.com/office/drawing/2014/main" id="{0F170A9C-9656-1257-E84B-703CF62CA3E6}"/>
                </a:ext>
              </a:extLst>
            </p:cNvPr>
            <p:cNvSpPr/>
            <p:nvPr/>
          </p:nvSpPr>
          <p:spPr bwMode="auto">
            <a:xfrm>
              <a:off x="6736213" y="974192"/>
              <a:ext cx="1316313" cy="2344047"/>
            </a:xfrm>
            <a:prstGeom prst="roundRect">
              <a:avLst>
                <a:gd name="adj" fmla="val 2056"/>
              </a:avLst>
            </a:prstGeom>
            <a:solidFill>
              <a:schemeClr val="bg2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5143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 charset="0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pic>
          <p:nvPicPr>
            <p:cNvPr id="8" name="Webex Screen">
              <a:extLst>
                <a:ext uri="{FF2B5EF4-FFF2-40B4-BE49-F238E27FC236}">
                  <a16:creationId xmlns:a16="http://schemas.microsoft.com/office/drawing/2014/main" id="{9C1451E5-1AB3-823F-E5CE-4062094F73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9" t="22518" r="-115" b="-3572"/>
            <a:stretch/>
          </p:blipFill>
          <p:spPr>
            <a:xfrm>
              <a:off x="6735758" y="974192"/>
              <a:ext cx="1317222" cy="2308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" name="Webex Logo">
              <a:extLst>
                <a:ext uri="{FF2B5EF4-FFF2-40B4-BE49-F238E27FC236}">
                  <a16:creationId xmlns:a16="http://schemas.microsoft.com/office/drawing/2014/main" id="{2E1A6B86-778C-5D37-28EC-16E1D48C851B}"/>
                </a:ext>
              </a:extLst>
            </p:cNvPr>
            <p:cNvGrpSpPr/>
            <p:nvPr userDrawn="1"/>
          </p:nvGrpSpPr>
          <p:grpSpPr>
            <a:xfrm>
              <a:off x="6761774" y="2760482"/>
              <a:ext cx="180808" cy="177049"/>
              <a:chOff x="6761774" y="2760482"/>
              <a:chExt cx="180808" cy="177049"/>
            </a:xfrm>
          </p:grpSpPr>
          <p:sp>
            <p:nvSpPr>
              <p:cNvPr id="13" name="White Background">
                <a:extLst>
                  <a:ext uri="{FF2B5EF4-FFF2-40B4-BE49-F238E27FC236}">
                    <a16:creationId xmlns:a16="http://schemas.microsoft.com/office/drawing/2014/main" id="{888C0A0B-9BC6-7B99-400D-697BFBAE5002}"/>
                  </a:ext>
                </a:extLst>
              </p:cNvPr>
              <p:cNvSpPr/>
              <p:nvPr/>
            </p:nvSpPr>
            <p:spPr>
              <a:xfrm>
                <a:off x="6787134" y="2760482"/>
                <a:ext cx="155448" cy="1463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8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pic>
            <p:nvPicPr>
              <p:cNvPr id="14" name="WebexLogo_Color.png" descr="WebexLogo_Color.png">
                <a:extLst>
                  <a:ext uri="{FF2B5EF4-FFF2-40B4-BE49-F238E27FC236}">
                    <a16:creationId xmlns:a16="http://schemas.microsoft.com/office/drawing/2014/main" id="{6D2FD380-D3B5-AD8D-9E7F-17CCC9E60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1774" y="2788306"/>
                <a:ext cx="149225" cy="14922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pic>
          <p:nvPicPr>
            <p:cNvPr id="11" name="Phone Header">
              <a:extLst>
                <a:ext uri="{FF2B5EF4-FFF2-40B4-BE49-F238E27FC236}">
                  <a16:creationId xmlns:a16="http://schemas.microsoft.com/office/drawing/2014/main" id="{7B2C3A33-8320-9504-7FD4-EDE32F9D3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7" t="132" r="504" b="89721"/>
            <a:stretch/>
          </p:blipFill>
          <p:spPr>
            <a:xfrm>
              <a:off x="6736213" y="903985"/>
              <a:ext cx="1316768" cy="291547"/>
            </a:xfrm>
            <a:prstGeom prst="round2SameRect">
              <a:avLst>
                <a:gd name="adj1" fmla="val 8625"/>
                <a:gd name="adj2" fmla="val 0"/>
              </a:avLst>
            </a:prstGeom>
            <a:noFill/>
            <a:ln>
              <a:noFill/>
            </a:ln>
          </p:spPr>
        </p:pic>
        <p:sp>
          <p:nvSpPr>
            <p:cNvPr id="12" name="Notes">
              <a:extLst>
                <a:ext uri="{FF2B5EF4-FFF2-40B4-BE49-F238E27FC236}">
                  <a16:creationId xmlns:a16="http://schemas.microsoft.com/office/drawing/2014/main" id="{A908ABBA-9AE4-6465-9050-07994E88DE97}"/>
                </a:ext>
              </a:extLst>
            </p:cNvPr>
            <p:cNvSpPr/>
            <p:nvPr/>
          </p:nvSpPr>
          <p:spPr>
            <a:xfrm>
              <a:off x="6763084" y="3098829"/>
              <a:ext cx="1281248" cy="996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l"/>
              <a:r>
                <a:rPr lang="en-US" sz="450" dirty="0">
                  <a:solidFill>
                    <a:schemeClr val="bg2">
                      <a:lumMod val="65000"/>
                    </a:schemeClr>
                  </a:solidFill>
                </a:rPr>
                <a:t>Enter your personal notes here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2F4307-F517-E200-D68F-0524D0EA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Webex App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A07456B-2E87-8D68-D35F-787E4F9BCCF3}"/>
              </a:ext>
            </a:extLst>
          </p:cNvPr>
          <p:cNvSpPr txBox="1">
            <a:spLocks/>
          </p:cNvSpPr>
          <p:nvPr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Cisco Webex App</a:t>
            </a:r>
            <a:r>
              <a:rPr lang="en-US" sz="1200" kern="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with the speaker after the session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093972D-CAE7-B55D-D492-B66E833151A9}"/>
              </a:ext>
            </a:extLst>
          </p:cNvPr>
          <p:cNvSpPr txBox="1">
            <a:spLocks/>
          </p:cNvSpPr>
          <p:nvPr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Live Mobile App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428966C-6BF0-7F1F-F2EA-AA3AB5F1DC5D}"/>
              </a:ext>
            </a:extLst>
          </p:cNvPr>
          <p:cNvSpPr txBox="1">
            <a:spLocks/>
          </p:cNvSpPr>
          <p:nvPr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E037606-C2CC-8861-8457-DE1429224377}"/>
              </a:ext>
            </a:extLst>
          </p:cNvPr>
          <p:cNvSpPr txBox="1">
            <a:spLocks/>
          </p:cNvSpPr>
          <p:nvPr/>
        </p:nvSpPr>
        <p:spPr>
          <a:xfrm>
            <a:off x="447234" y="3705642"/>
            <a:ext cx="3838932" cy="582221"/>
          </a:xfrm>
          <a:prstGeom prst="rect">
            <a:avLst/>
          </a:prstGeom>
        </p:spPr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Webex spaces will be moderated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by the speaker until June </a:t>
            </a:r>
            <a:r>
              <a:rPr lang="en-US" sz="1600" kern="0" dirty="0">
                <a:solidFill>
                  <a:schemeClr val="accent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9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, 2023.</a:t>
            </a:r>
          </a:p>
        </p:txBody>
      </p:sp>
      <p:sp>
        <p:nvSpPr>
          <p:cNvPr id="19" name="Rounded Rectangle 22">
            <a:extLst>
              <a:ext uri="{FF2B5EF4-FFF2-40B4-BE49-F238E27FC236}">
                <a16:creationId xmlns:a16="http://schemas.microsoft.com/office/drawing/2014/main" id="{0398543E-A5CA-818C-5240-AA6A21301A3E}"/>
              </a:ext>
            </a:extLst>
          </p:cNvPr>
          <p:cNvSpPr/>
          <p:nvPr/>
        </p:nvSpPr>
        <p:spPr bwMode="auto">
          <a:xfrm>
            <a:off x="5819329" y="2783741"/>
            <a:ext cx="1554480" cy="182880"/>
          </a:xfrm>
          <a:prstGeom prst="roundRect">
            <a:avLst>
              <a:gd name="adj" fmla="val 50000"/>
            </a:avLst>
          </a:prstGeom>
          <a:noFill/>
          <a:ln w="19050" cap="flat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Arial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114AB60C-C86D-9667-7163-BE8DB4B51F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39" y="2875567"/>
            <a:ext cx="3351507" cy="0"/>
          </a:xfrm>
          <a:prstGeom prst="line">
            <a:avLst/>
          </a:prstGeom>
          <a:noFill/>
          <a:ln w="9525" cap="rnd">
            <a:solidFill>
              <a:schemeClr val="accent1"/>
            </a:solidFill>
            <a:round/>
            <a:headEnd type="oval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sym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89B9F2-BFD7-FA8C-B5A3-0E228D22F4A0}"/>
              </a:ext>
            </a:extLst>
          </p:cNvPr>
          <p:cNvSpPr>
            <a:spLocks noChangeAspect="1"/>
          </p:cNvSpPr>
          <p:nvPr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FAF91-BF6A-4260-E544-95C838A167C9}"/>
              </a:ext>
            </a:extLst>
          </p:cNvPr>
          <p:cNvSpPr>
            <a:spLocks noChangeAspect="1"/>
          </p:cNvSpPr>
          <p:nvPr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A36392-224F-A587-343C-E451C6B4B050}"/>
              </a:ext>
            </a:extLst>
          </p:cNvPr>
          <p:cNvSpPr>
            <a:spLocks noChangeAspect="1"/>
          </p:cNvSpPr>
          <p:nvPr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FA9F1F-21C4-046D-42AD-26CD22E88624}"/>
              </a:ext>
            </a:extLst>
          </p:cNvPr>
          <p:cNvSpPr>
            <a:spLocks noChangeAspect="1"/>
          </p:cNvSpPr>
          <p:nvPr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03D3C21D-A53A-C311-AE22-6CD9776BCE35}"/>
              </a:ext>
            </a:extLst>
          </p:cNvPr>
          <p:cNvSpPr txBox="1">
            <a:spLocks/>
          </p:cNvSpPr>
          <p:nvPr/>
        </p:nvSpPr>
        <p:spPr>
          <a:xfrm>
            <a:off x="8370151" y="4880893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597747E1-CCC0-218B-81F9-11B77E35A9AA}"/>
              </a:ext>
            </a:extLst>
          </p:cNvPr>
          <p:cNvSpPr txBox="1">
            <a:spLocks/>
          </p:cNvSpPr>
          <p:nvPr/>
        </p:nvSpPr>
        <p:spPr bwMode="white">
          <a:xfrm>
            <a:off x="5101087" y="3996752"/>
            <a:ext cx="3503609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ctr">
            <a:spAutoFit/>
          </a:bodyPr>
          <a:lstStyle>
            <a:defPPr>
              <a:defRPr lang="en-US"/>
            </a:defPPr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8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cs typeface="ＭＳ Ｐゴシック" charset="0"/>
              </a:rPr>
              <a:t> https://ciscolive.ciscoevents.com/</a:t>
            </a:r>
            <a:r>
              <a:rPr lang="en-US" dirty="0" err="1">
                <a:solidFill>
                  <a:schemeClr val="bg2"/>
                </a:solidFill>
                <a:cs typeface="ＭＳ Ｐゴシック" charset="0"/>
              </a:rPr>
              <a:t>ciscolivebot</a:t>
            </a:r>
            <a:r>
              <a:rPr lang="en-US" dirty="0">
                <a:solidFill>
                  <a:schemeClr val="bg2"/>
                </a:solidFill>
                <a:cs typeface="ＭＳ Ｐゴシック" charset="0"/>
              </a:rPr>
              <a:t>/#LTRAPP-3000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273539-5430-17EE-2AEE-30C9D0440F5B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B4621-55D1-24A9-C06F-F1A0AB09B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LTRAPP-3000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D632B-C670-EC38-0D53-9B440891D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5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Albert Einstein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“we cannot solve our problems with the same thinking we used when we created them.”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07E50-A834-DC4C-84A5-2D8FE9C24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6B2589-6D83-E421-D7DE-A92A85236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8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38944" y="1268173"/>
            <a:ext cx="8266112" cy="2743200"/>
          </a:xfrm>
        </p:spPr>
        <p:txBody>
          <a:bodyPr/>
          <a:lstStyle/>
          <a:p>
            <a:r>
              <a:rPr lang="en-US" sz="1600" dirty="0"/>
              <a:t>Introduction</a:t>
            </a:r>
          </a:p>
          <a:p>
            <a:r>
              <a:rPr lang="en-US" sz="1600" dirty="0"/>
              <a:t>Lab Intro</a:t>
            </a:r>
          </a:p>
          <a:p>
            <a:r>
              <a:rPr lang="en-US" sz="1600" dirty="0"/>
              <a:t>SD-WAN Prep – Automated Deployment of Underlays to AWS, GCP, and Azure</a:t>
            </a:r>
          </a:p>
          <a:p>
            <a:r>
              <a:rPr lang="en-US" sz="1600" dirty="0"/>
              <a:t>SD-WAN Deployment:</a:t>
            </a:r>
          </a:p>
          <a:p>
            <a:pPr lvl="1"/>
            <a:r>
              <a:rPr lang="en-US" sz="1600" dirty="0"/>
              <a:t>AWS</a:t>
            </a:r>
          </a:p>
          <a:p>
            <a:pPr lvl="1"/>
            <a:r>
              <a:rPr lang="en-US" sz="1600" dirty="0"/>
              <a:t>Azure</a:t>
            </a:r>
          </a:p>
          <a:p>
            <a:pPr lvl="1"/>
            <a:r>
              <a:rPr lang="en-US" sz="1600" dirty="0"/>
              <a:t>GCP</a:t>
            </a:r>
          </a:p>
          <a:p>
            <a:r>
              <a:rPr lang="en-US" sz="1600" dirty="0"/>
              <a:t>Monetization SD-WAN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9D96E-34F2-9321-2D3C-9D8305568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4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DAB1-4751-594D-B445-45CD58F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6936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2971" y="557784"/>
            <a:ext cx="8257032" cy="3392424"/>
          </a:xfrm>
        </p:spPr>
        <p:txBody>
          <a:bodyPr/>
          <a:lstStyle/>
          <a:p>
            <a:endParaRPr lang="en-US" sz="1600" dirty="0"/>
          </a:p>
          <a:p>
            <a:pPr lvl="0"/>
            <a:r>
              <a:rPr lang="en-US" sz="1400" dirty="0"/>
              <a:t>SD-WAN is the ideal solution for deploying managing and monitoring a cloud WAN especially for overlay solutions such as Cloud Foundry that require a flat networking model</a:t>
            </a:r>
          </a:p>
          <a:p>
            <a:pPr lvl="1"/>
            <a:r>
              <a:rPr lang="en-US" sz="1400" dirty="0"/>
              <a:t>Challenges: </a:t>
            </a:r>
          </a:p>
          <a:p>
            <a:pPr lvl="2"/>
            <a:r>
              <a:rPr lang="en-US" sz="1400" dirty="0"/>
              <a:t>To prepare an underlay and deploy the SD-WAN manually via a manual GUI legacy point and click workflow is time slow and error prone and has both security and business continuity </a:t>
            </a:r>
          </a:p>
          <a:p>
            <a:pPr lvl="2"/>
            <a:r>
              <a:rPr lang="en-US" sz="1400" dirty="0"/>
              <a:t>Companies launching new MSP monetization of SD-WAN require an automated multi-tenancy open-source code base to quickly deploy and evaluate the solution and integrate it with their existing Devops and Netops Frameworks</a:t>
            </a:r>
          </a:p>
          <a:p>
            <a:pPr lvl="1"/>
            <a:r>
              <a:rPr lang="en-US" sz="1400" dirty="0"/>
              <a:t>Solution: </a:t>
            </a:r>
          </a:p>
          <a:p>
            <a:pPr lvl="2"/>
            <a:r>
              <a:rPr lang="en-US" sz="1400" dirty="0"/>
              <a:t>Automation of deployments of the underlay and overlay SD-WAN from code is faster, less prone to human error, and can be iterated on rapidly to improve Business Continuity and improve Delivery and accelerated monetization of SD-WAN solutions. </a:t>
            </a:r>
          </a:p>
          <a:p>
            <a:pPr lvl="2"/>
            <a:r>
              <a:rPr lang="en-US" sz="1400" dirty="0"/>
              <a:t>Decoupling of the underlay from the overlay allows for the ease of deploying a flat network across multiple cloud providers.</a:t>
            </a:r>
          </a:p>
          <a:p>
            <a:pPr lvl="2"/>
            <a:r>
              <a:rPr lang="en-US" sz="1400" dirty="0"/>
              <a:t>Automation allows for monetization of SD-WAN and related services via your marketplace, allowing you to realize revenue rapidly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791E3-8041-DC4D-8234-3494B1ACC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C6A2C-01F6-718E-55E5-8E0C503D7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9BA0-0326-5D4A-0AA8-F8C252AE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CDDA-B15A-34D3-4EC9-A3AD7421D15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At the completion of this Lab you will have successfully:</a:t>
            </a:r>
          </a:p>
          <a:p>
            <a:r>
              <a:rPr lang="en-US" sz="1800" dirty="0"/>
              <a:t>Deployed all underlay pre-requisites for SD-WAN into AWS, Azure, GCP via code in your Industrial Pipeline </a:t>
            </a:r>
          </a:p>
          <a:p>
            <a:r>
              <a:rPr lang="en-US" sz="1800" dirty="0"/>
              <a:t>Deployed Cisco Viptela SD-WAN into AWS, Azure, GCP using an Open Source, Secure Industrial Pipeline </a:t>
            </a:r>
          </a:p>
          <a:p>
            <a:r>
              <a:rPr lang="en-US" sz="1800" dirty="0"/>
              <a:t>Understand all pre-requisites and components along with the workflow sequence into all three Cloud Providers: AWS, Azure, GCP</a:t>
            </a:r>
          </a:p>
          <a:p>
            <a:r>
              <a:rPr lang="en-US" sz="1800" dirty="0"/>
              <a:t>Understand the component block architecture of a SECURE Industrial Pipeline and SDLC Agile workflow and How to Monetize SD-WAN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AB9C3-BA85-D7CD-303F-E0F99A80A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LTRAPP-3000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272C2-22B7-9871-D287-4A0EA45B1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</a:p>
        </p:txBody>
      </p:sp>
    </p:spTree>
    <p:extLst>
      <p:ext uri="{BB962C8B-B14F-4D97-AF65-F5344CB8AC3E}">
        <p14:creationId xmlns:p14="http://schemas.microsoft.com/office/powerpoint/2010/main" val="3270609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3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7D9DFCFCD6B04180C81A4A640A75E0" ma:contentTypeVersion="16" ma:contentTypeDescription="Create a new document." ma:contentTypeScope="" ma:versionID="807f0f74d792d9d03750290ec99aa979">
  <xsd:schema xmlns:xsd="http://www.w3.org/2001/XMLSchema" xmlns:xs="http://www.w3.org/2001/XMLSchema" xmlns:p="http://schemas.microsoft.com/office/2006/metadata/properties" xmlns:ns2="5ad2d37b-16ea-4274-9da9-da32d366390e" xmlns:ns3="fdc10f26-a213-4e6e-911f-1a4acfd3bda4" targetNamespace="http://schemas.microsoft.com/office/2006/metadata/properties" ma:root="true" ma:fieldsID="b8d3c663717ebcd12c1f62be60223607" ns2:_="" ns3:_="">
    <xsd:import namespace="5ad2d37b-16ea-4274-9da9-da32d366390e"/>
    <xsd:import namespace="fdc10f26-a213-4e6e-911f-1a4acfd3bd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Fil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2d37b-16ea-4274-9da9-da32d3663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Files" ma:index="20" nillable="true" ma:displayName="Files" ma:format="Dropdown" ma:internalName="Files" ma:percentage="FALSE">
      <xsd:simpleType>
        <xsd:restriction base="dms:Number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c10f26-a213-4e6e-911f-1a4acfd3bda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f7aa556-cb25-4254-98ae-dcf89ca4d29b}" ma:internalName="TaxCatchAll" ma:showField="CatchAllData" ma:web="fdc10f26-a213-4e6e-911f-1a4acfd3bd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les xmlns="5ad2d37b-16ea-4274-9da9-da32d366390e" xsi:nil="true"/>
    <lcf76f155ced4ddcb4097134ff3c332f xmlns="5ad2d37b-16ea-4274-9da9-da32d366390e">
      <Terms xmlns="http://schemas.microsoft.com/office/infopath/2007/PartnerControls"/>
    </lcf76f155ced4ddcb4097134ff3c332f>
    <TaxCatchAll xmlns="fdc10f26-a213-4e6e-911f-1a4acfd3bda4" xsi:nil="true"/>
  </documentManagement>
</p:properties>
</file>

<file path=customXml/itemProps1.xml><?xml version="1.0" encoding="utf-8"?>
<ds:datastoreItem xmlns:ds="http://schemas.openxmlformats.org/officeDocument/2006/customXml" ds:itemID="{00E4DBCC-A8AC-4719-BF85-751515763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2d37b-16ea-4274-9da9-da32d366390e"/>
    <ds:schemaRef ds:uri="fdc10f26-a213-4e6e-911f-1a4acfd3bd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5F78E5-CE05-4949-8DDA-271F9B5549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D75A2-817F-4274-BF96-D76ECE34DBCA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fdc10f26-a213-4e6e-911f-1a4acfd3bda4"/>
    <ds:schemaRef ds:uri="5ad2d37b-16ea-4274-9da9-da32d366390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1071</Words>
  <Application>Microsoft Macintosh PowerPoint</Application>
  <PresentationFormat>On-screen Show (16:9)</PresentationFormat>
  <Paragraphs>150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CiscoSansTT Light</vt:lpstr>
      <vt:lpstr>CiscoSansTT Medium</vt:lpstr>
      <vt:lpstr>Cisco Live 2023</vt:lpstr>
      <vt:lpstr>PowerPoint Presentation</vt:lpstr>
      <vt:lpstr>Open Source Cisco SD-WAN Multi-cloud Automation for MSPs</vt:lpstr>
      <vt:lpstr>Cisco Webex App </vt:lpstr>
      <vt:lpstr>“we cannot solve our problems with the same thinking we used when we created them.”</vt:lpstr>
      <vt:lpstr>PowerPoint Presentation</vt:lpstr>
      <vt:lpstr>Introduction</vt:lpstr>
      <vt:lpstr>Introduction</vt:lpstr>
      <vt:lpstr>Objectives</vt:lpstr>
      <vt:lpstr>Video </vt:lpstr>
      <vt:lpstr>SD-WAN Deployment Preparation  Deploying Underlay to Cloud Providers</vt:lpstr>
      <vt:lpstr>Lab Part 1 – Cloud Provider Underlay Prep</vt:lpstr>
      <vt:lpstr>Lab Part 1 – Cloud Provider Underlay Prep</vt:lpstr>
      <vt:lpstr>Demo Instructor Demonstrates Steps to Deploy Underlays </vt:lpstr>
      <vt:lpstr>Deploy SD-WAN to AWS</vt:lpstr>
      <vt:lpstr>Lab Part 2 – Deploy SD-WAN to AWS</vt:lpstr>
      <vt:lpstr>Demo Instructor Demonstrates Steps to Deploy SD-WAN to AWS</vt:lpstr>
      <vt:lpstr>Deploy SD-WAN to Azure</vt:lpstr>
      <vt:lpstr>Lab Part 3 – Deploy SD-WAN to Azure</vt:lpstr>
      <vt:lpstr>Demo Instructor Demonstrates Steps to Deploy SD-WAN to Azure</vt:lpstr>
      <vt:lpstr>Deploy SD-WAN to GCP</vt:lpstr>
      <vt:lpstr>Lab Part 4 – Deploy SD-WAN to GCP</vt:lpstr>
      <vt:lpstr>Demo Instructor Demonstrates Steps to Deploy SD-WAN to GCP</vt:lpstr>
      <vt:lpstr>Fill out your session surveys!</vt:lpstr>
      <vt:lpstr>PowerPoint Presentation</vt:lpstr>
      <vt:lpstr>Continue  your education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2023-05-24T21:10:58Z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ContentTypeId">
    <vt:lpwstr>0x010100C57D9DFCFCD6B04180C81A4A640A75E0</vt:lpwstr>
  </property>
</Properties>
</file>